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337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57175" indent="0" algn="ctr">
              <a:buNone/>
              <a:defRPr sz="1575"/>
            </a:lvl2pPr>
            <a:lvl3pPr marL="514350" indent="0" algn="ctr">
              <a:buNone/>
              <a:defRPr sz="1350"/>
            </a:lvl3pPr>
            <a:lvl4pPr marL="771525" indent="0" algn="ctr">
              <a:buNone/>
              <a:defRPr sz="1125"/>
            </a:lvl4pPr>
            <a:lvl5pPr marL="1028700" indent="0" algn="ctr">
              <a:buNone/>
              <a:defRPr sz="1125"/>
            </a:lvl5pPr>
            <a:lvl6pPr marL="1285875" indent="0" algn="ctr">
              <a:buNone/>
              <a:defRPr sz="1125"/>
            </a:lvl6pPr>
            <a:lvl7pPr marL="1543050" indent="0" algn="ctr">
              <a:buNone/>
              <a:defRPr sz="1125"/>
            </a:lvl7pPr>
            <a:lvl8pPr marL="1800225" indent="0" algn="ctr">
              <a:buNone/>
              <a:defRPr sz="1125"/>
            </a:lvl8pPr>
            <a:lvl9pPr marL="2057400" indent="0" algn="ctr">
              <a:buNone/>
              <a:defRPr sz="1125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36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21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0365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88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687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3375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6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45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3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3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36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2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3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7553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251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03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11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3"/>
            <a:ext cx="2948940" cy="1600197"/>
          </a:xfrm>
        </p:spPr>
        <p:txBody>
          <a:bodyPr anchor="b">
            <a:normAutofit/>
          </a:bodyPr>
          <a:lstStyle>
            <a:lvl1pPr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900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76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900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0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3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1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1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05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Wingdings 2" pitchFamily="18" charset="2"/>
        <a:buChar char="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Wingdings 2" pitchFamily="18" charset="2"/>
        <a:buChar char="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Wingdings 2" pitchFamily="18" charset="2"/>
        <a:buChar char="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Wingdings 2" pitchFamily="18" charset="2"/>
        <a:buChar char="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Wingdings 2" pitchFamily="18" charset="2"/>
        <a:buChar char="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Wingdings 2" pitchFamily="18" charset="2"/>
        <a:buChar char="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Wingdings 2" pitchFamily="18" charset="2"/>
        <a:buChar char="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Wingdings 2" pitchFamily="18" charset="2"/>
        <a:buChar char="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143000" y="1867437"/>
            <a:ext cx="7125872" cy="76109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7842" cy="685799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42773" y="1772917"/>
            <a:ext cx="76822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Безопасность на дорогах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962696" y="3023937"/>
            <a:ext cx="6858000" cy="165576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2-я группа раннего возраста</a:t>
            </a:r>
          </a:p>
          <a:p>
            <a:endParaRPr lang="ru-RU" sz="20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Носкова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Мария Александровна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01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143000" y="1867437"/>
            <a:ext cx="7125872" cy="76109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42" y="1"/>
            <a:ext cx="9167842" cy="6857999"/>
          </a:xfrm>
          <a:prstGeom prst="rect">
            <a:avLst/>
          </a:prstGeom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154917" y="578820"/>
            <a:ext cx="6858000" cy="165576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транспортных средств</a:t>
            </a:r>
          </a:p>
          <a:p>
            <a:endParaRPr lang="ru-RU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7" t="18216" r="45634"/>
          <a:stretch/>
        </p:blipFill>
        <p:spPr>
          <a:xfrm>
            <a:off x="706285" y="1260114"/>
            <a:ext cx="2482161" cy="36643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1" r="19452" b="31268"/>
          <a:stretch/>
        </p:blipFill>
        <p:spPr>
          <a:xfrm>
            <a:off x="3784751" y="1309448"/>
            <a:ext cx="3955452" cy="361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143000" y="1867437"/>
            <a:ext cx="7125872" cy="76109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7842" cy="685799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491552" y="1772917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276936" y="473920"/>
            <a:ext cx="6858000" cy="165576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Первичные представления о улице</a:t>
            </a:r>
          </a:p>
          <a:p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0" b="8703"/>
          <a:stretch/>
        </p:blipFill>
        <p:spPr>
          <a:xfrm>
            <a:off x="576761" y="1542189"/>
            <a:ext cx="4046142" cy="29750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4" t="6010" r="20141"/>
          <a:stretch/>
        </p:blipFill>
        <p:spPr>
          <a:xfrm>
            <a:off x="4767817" y="1301801"/>
            <a:ext cx="3069702" cy="354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143000" y="1867437"/>
            <a:ext cx="7125872" cy="76109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7842" cy="685799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491552" y="1772917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247282" y="592224"/>
            <a:ext cx="6858000" cy="165576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Первичные представления о дороге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88" y="1867437"/>
            <a:ext cx="4052551" cy="30394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8378" y="1503341"/>
            <a:ext cx="4108361" cy="308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5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143000" y="1867437"/>
            <a:ext cx="7125872" cy="76109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7842" cy="685799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491552" y="1772917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516488" y="744377"/>
            <a:ext cx="6858000" cy="1655762"/>
          </a:xfrm>
        </p:spPr>
        <p:txBody>
          <a:bodyPr>
            <a:normAutofit/>
          </a:bodyPr>
          <a:lstStyle/>
          <a:p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17" y="384998"/>
            <a:ext cx="6163330" cy="462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9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143000" y="1867437"/>
            <a:ext cx="7125872" cy="76109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491552" y="1772917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" b="5165"/>
          <a:stretch/>
        </p:blipFill>
        <p:spPr>
          <a:xfrm>
            <a:off x="4720816" y="1313646"/>
            <a:ext cx="4158122" cy="3030090"/>
          </a:xfrm>
          <a:prstGeom prst="rect">
            <a:avLst/>
          </a:prstGeom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688461" y="540415"/>
            <a:ext cx="6858000" cy="165576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Безопасное поведение в природе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541" y="2047215"/>
            <a:ext cx="4387386" cy="292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0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5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084" y="493508"/>
            <a:ext cx="5954848" cy="49899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021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61" y="237940"/>
            <a:ext cx="4945487" cy="370911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1" t="13036"/>
          <a:stretch/>
        </p:blipFill>
        <p:spPr>
          <a:xfrm>
            <a:off x="5054430" y="3850783"/>
            <a:ext cx="3971888" cy="2891307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r="7605" b="25070"/>
          <a:stretch/>
        </p:blipFill>
        <p:spPr>
          <a:xfrm>
            <a:off x="5173360" y="552962"/>
            <a:ext cx="3724169" cy="27826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5" y="3850783"/>
            <a:ext cx="3825025" cy="286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3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114</TotalTime>
  <Words>27</Words>
  <Application>Microsoft Office PowerPoint</Application>
  <PresentationFormat>Экран (4:3)</PresentationFormat>
  <Paragraphs>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Wingdings 2</vt:lpstr>
      <vt:lpstr>HDOfficeLightV0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Ирина</dc:creator>
  <cp:lastModifiedBy>User</cp:lastModifiedBy>
  <cp:revision>10</cp:revision>
  <dcterms:created xsi:type="dcterms:W3CDTF">2017-11-27T16:11:27Z</dcterms:created>
  <dcterms:modified xsi:type="dcterms:W3CDTF">2017-11-27T18:11:05Z</dcterms:modified>
</cp:coreProperties>
</file>