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036496" cy="648072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МБДОУ ПИЛЬНИНСКИЙ ДЕТСКИЙ САД №3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«БУРАТИНО»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УГОЛОК ПО БЕЗОПАСНОСТИ  ДОРОЖНОГО ДВИЖЕНИЯ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СТАРШАЯ ГРУППА №1</a:t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ВЫПОЛНИЛА :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ВОСПИТАТЕЛЬ 1 КАТЕГОРИИ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Чарыгина Е. А.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2017 ГОД  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8437"/>
            <a:ext cx="3168352" cy="2405887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568952" cy="468052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. </a:t>
            </a:r>
            <a:r>
              <a:rPr lang="ru-RU" sz="1600" dirty="0">
                <a:solidFill>
                  <a:srgbClr val="7030A0"/>
                </a:solidFill>
                <a:effectLst/>
              </a:rPr>
              <a:t>Закреплять знания детей о правилах дорожного движения и поведения на улице</a:t>
            </a:r>
            <a:r>
              <a:rPr lang="ru-RU" sz="1600" dirty="0" smtClean="0">
                <a:solidFill>
                  <a:srgbClr val="7030A0"/>
                </a:solidFill>
                <a:effectLst/>
              </a:rPr>
              <a:t>.</a:t>
            </a:r>
            <a:br>
              <a:rPr lang="ru-RU" sz="1600" dirty="0" smtClean="0">
                <a:solidFill>
                  <a:srgbClr val="7030A0"/>
                </a:solidFill>
                <a:effectLst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1600" dirty="0">
                <a:solidFill>
                  <a:srgbClr val="7030A0"/>
                </a:solidFill>
                <a:effectLst/>
              </a:rPr>
              <a:t>Расширять знания о светофоре, который регулирует движение на дороге.</a:t>
            </a:r>
            <a:br>
              <a:rPr lang="ru-RU" sz="1600" dirty="0">
                <a:solidFill>
                  <a:srgbClr val="7030A0"/>
                </a:solidFill>
                <a:effectLst/>
              </a:rPr>
            </a:br>
            <a:r>
              <a:rPr lang="ru-RU" sz="1600" dirty="0">
                <a:solidFill>
                  <a:srgbClr val="7030A0"/>
                </a:solidFill>
                <a:effectLst/>
              </a:rPr>
              <a:t>Познакомить детей с дорожными знаками: «Пешеходный переход», «Дети», «Остановка общественного транспорта», «Подземный пешеходный переход», «Пункт медицинской помощи</a:t>
            </a:r>
            <a:r>
              <a:rPr lang="ru-RU" sz="1600" dirty="0" smtClean="0">
                <a:solidFill>
                  <a:srgbClr val="7030A0"/>
                </a:solidFill>
                <a:effectLst/>
              </a:rPr>
              <a:t>»</a:t>
            </a:r>
            <a:br>
              <a:rPr lang="ru-RU" sz="1600" dirty="0" smtClean="0">
                <a:solidFill>
                  <a:srgbClr val="7030A0"/>
                </a:solidFill>
                <a:effectLst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</a:rPr>
              <a:t>.</a:t>
            </a:r>
            <a:r>
              <a:rPr lang="ru-RU" sz="1600" dirty="0">
                <a:solidFill>
                  <a:srgbClr val="7030A0"/>
                </a:solidFill>
                <a:effectLst/>
              </a:rPr>
              <a:t/>
            </a:r>
            <a:br>
              <a:rPr lang="ru-RU" sz="1600" dirty="0">
                <a:solidFill>
                  <a:srgbClr val="7030A0"/>
                </a:solidFill>
                <a:effectLst/>
              </a:rPr>
            </a:br>
            <a:r>
              <a:rPr lang="ru-RU" sz="1600" dirty="0">
                <a:solidFill>
                  <a:srgbClr val="7030A0"/>
                </a:solidFill>
                <a:effectLst/>
              </a:rPr>
              <a:t>Закреплять знания о специальном транспорте: «Скорая помощь» (едет по вызову к больным людям), пожарная машина (едет тушить пожар), «Милиция» (едет на помощь людям, попавшим в беду</a:t>
            </a:r>
            <a:r>
              <a:rPr lang="ru-RU" sz="1600" dirty="0" smtClean="0">
                <a:solidFill>
                  <a:srgbClr val="7030A0"/>
                </a:solidFill>
                <a:effectLst/>
              </a:rPr>
              <a:t>).</a:t>
            </a:r>
            <a:br>
              <a:rPr lang="ru-RU" sz="1600" dirty="0" smtClean="0">
                <a:solidFill>
                  <a:srgbClr val="7030A0"/>
                </a:solidFill>
                <a:effectLst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1600" dirty="0" smtClean="0">
                <a:solidFill>
                  <a:srgbClr val="7030A0"/>
                </a:solidFill>
                <a:effectLst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1600" dirty="0">
                <a:solidFill>
                  <a:srgbClr val="7030A0"/>
                </a:solidFill>
                <a:effectLst/>
              </a:rPr>
              <a:t>Познакомить с действиями инспектора ГИБДД в различных ситуациях.</a:t>
            </a:r>
            <a:br>
              <a:rPr lang="ru-RU" sz="1600" dirty="0">
                <a:solidFill>
                  <a:srgbClr val="7030A0"/>
                </a:solidFill>
                <a:effectLst/>
              </a:rPr>
            </a:br>
            <a:r>
              <a:rPr lang="ru-RU" sz="1600" dirty="0">
                <a:solidFill>
                  <a:srgbClr val="7030A0"/>
                </a:solidFill>
                <a:effectLst/>
              </a:rPr>
              <a:t>Закреплять правила поведения в общественном транспорте</a:t>
            </a:r>
            <a:r>
              <a:rPr lang="ru-RU" sz="1600" dirty="0" smtClean="0">
                <a:solidFill>
                  <a:srgbClr val="7030A0"/>
                </a:solidFill>
                <a:effectLst/>
              </a:rPr>
              <a:t>.</a:t>
            </a:r>
            <a:br>
              <a:rPr lang="ru-RU" sz="1600" dirty="0" smtClean="0">
                <a:solidFill>
                  <a:srgbClr val="7030A0"/>
                </a:solidFill>
                <a:effectLst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</a:rPr>
              <a:t> </a:t>
            </a:r>
            <a:br>
              <a:rPr lang="ru-RU" sz="1600" dirty="0" smtClean="0">
                <a:solidFill>
                  <a:srgbClr val="7030A0"/>
                </a:solidFill>
                <a:effectLst/>
              </a:rPr>
            </a:br>
            <a:r>
              <a:rPr lang="ru-RU" sz="1600" dirty="0" smtClean="0">
                <a:solidFill>
                  <a:srgbClr val="7030A0"/>
                </a:solidFill>
                <a:effectLst/>
              </a:rPr>
              <a:t>Продолжать </a:t>
            </a:r>
            <a:r>
              <a:rPr lang="ru-RU" sz="1600" dirty="0">
                <a:solidFill>
                  <a:srgbClr val="7030A0"/>
                </a:solidFill>
                <a:effectLst/>
              </a:rPr>
              <a:t>объяснять детям, что остановки общественного транспорта находятся вблизи проезжей части дороги, поэтому, ожидая транспорт, нужно вести себя спокойно, держаться за руку взрослого.</a:t>
            </a:r>
            <a:br>
              <a:rPr lang="ru-RU" sz="1600" dirty="0">
                <a:solidFill>
                  <a:srgbClr val="7030A0"/>
                </a:solidFill>
                <a:effectLst/>
              </a:rPr>
            </a:b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8765" y="476672"/>
            <a:ext cx="65527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ЦЕЛИ И ЗАДАЧИ ПРОГРАММЫ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60648"/>
            <a:ext cx="7334200" cy="115212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</a:rPr>
              <a:t>УГОЛОК ПДД НАХОДИТСЯ В ДОСТУПНОМ ДЛЯ ДЕТЕЙ МЕСТЕ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Users\1\Desktop\фото театр\IMG_0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3356"/>
            <a:ext cx="6552728" cy="4914546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 rot="21381523">
            <a:off x="3345048" y="4460496"/>
            <a:ext cx="457200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04664"/>
            <a:ext cx="7478216" cy="115212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</a:rPr>
              <a:t>МОДЕЛИ УЧЕБНО – ТРЕНИРОВОЧНЫХ </a:t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ПЕРЕКРЕСТКОВ С ДОРОЖНОЙ РАЗМЕТКОЙ, ПЕШЕХОДНЫМИ ПЕРЕХОДАМИ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C:\Users\1\Desktop\фото театр\IMG_0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72816"/>
            <a:ext cx="3792421" cy="2844316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ото театр\IMG_0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840427" cy="288032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59598" y="4797152"/>
            <a:ext cx="3096344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НАСТОЛЬНАЯ МОДЕЛЬ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74634" y="6093296"/>
            <a:ext cx="3096344" cy="457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НАПОЛЬНАЯ МОДЕЛЬ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76672"/>
            <a:ext cx="7478216" cy="86409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НАГЛЯДНО – МЕТОДИЧЕСКИЙ МАТЕРИАЛ ПО ПДД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1\Desktop\фото театр\IMG_0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412776"/>
            <a:ext cx="4263170" cy="3168352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Мои документы\Мои рисунки\ПДД\DSCN0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6889">
            <a:off x="385499" y="3442031"/>
            <a:ext cx="2525366" cy="189392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Мои документы\Мои рисунки\ПДД\DSCN0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352">
            <a:off x="6046123" y="3477182"/>
            <a:ext cx="2669382" cy="2001930"/>
          </a:xfrm>
          <a:prstGeom prst="rect">
            <a:avLst/>
          </a:prstGeom>
          <a:noFill/>
          <a:ln w="76200">
            <a:solidFill>
              <a:schemeClr val="accent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411761" y="4581128"/>
            <a:ext cx="4104456" cy="2088232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КАРТОТЕКИ ИГР, ПРОБЛЕМНЫХ СИТУАЦИЙ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АЛЬБОМЫ 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ПАПКИ- ПЕРЕДВИЖКИ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1" y="3356992"/>
            <a:ext cx="4032447" cy="72008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СВЕТОФОРЫ :ТРАНСПОРТНЫЙ И ПЕШЕХОДНЫЙ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093340" cy="95603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ДОРОЖНЫЕ ЗНАКИ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1\Desktop\фото театр\IMG_0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07" y="1076570"/>
            <a:ext cx="2752529" cy="2064397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фото театр\IMG_0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76570"/>
            <a:ext cx="2784309" cy="2088232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ои документы\Мои рисунки\ПДД\DSCN0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952328" cy="2066065"/>
          </a:xfrm>
          <a:prstGeom prst="rect">
            <a:avLst/>
          </a:prstGeom>
          <a:noFill/>
          <a:ln w="76200">
            <a:solidFill>
              <a:srgbClr val="00B0F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фото театр\IMG_0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58" y="4141128"/>
            <a:ext cx="3024336" cy="2225984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7" y="3284983"/>
            <a:ext cx="3000333" cy="776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ОСТАНОВКА ОБЩЕСТВЕННОГО ТРАНСПОРТА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048671" cy="115212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4"/>
                </a:solidFill>
              </a:rPr>
              <a:t>ТРАНСПОРТ</a:t>
            </a:r>
            <a:endParaRPr lang="ru-RU" sz="4000" dirty="0">
              <a:solidFill>
                <a:schemeClr val="accent4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497156">
            <a:off x="2163473" y="135096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064934">
            <a:off x="6382977" y="13974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11084">
            <a:off x="4241522" y="164274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19" y="3057338"/>
            <a:ext cx="3142522" cy="1292669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  <a:extLst/>
        </p:spPr>
      </p:pic>
      <p:pic>
        <p:nvPicPr>
          <p:cNvPr id="9" name="Picture 2" descr="D:\Мои документы\Мои рисунки\ПДД\DSCN0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58" y="2563718"/>
            <a:ext cx="2594007" cy="1945402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фото театр\IMG_0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592288" cy="194421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4869160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СПЕЦИАЛЬНЬНЫЙ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33556" y="4869160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ОБЩЕСТВЕННЫЙ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8843" y="4653136"/>
            <a:ext cx="2232248" cy="584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ГРУЗОВОЙ И ЛЕГКОВОЙ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7621588" cy="122396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</a:rPr>
              <a:t>ДИДАКТИЧЕСКИЕ ИГРЫ И АТРИБУТЫ ДЛЯ СЮЖЕТНО – РОЛЕВЫХ ИГР</a:t>
            </a:r>
            <a:endParaRPr lang="ru-RU" sz="2400" dirty="0">
              <a:solidFill>
                <a:schemeClr val="accent4"/>
              </a:solidFill>
            </a:endParaRPr>
          </a:p>
        </p:txBody>
      </p:sp>
      <p:pic>
        <p:nvPicPr>
          <p:cNvPr id="7170" name="Picture 2" descr="C:\Users\1\Desktop\фото театр\IMG_0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9159"/>
            <a:ext cx="3421206" cy="256590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фото театр\IMG_0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58256"/>
            <a:ext cx="3528392" cy="254680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фото театр\IMG_0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56030"/>
            <a:ext cx="3252870" cy="2439652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фото театр\IMG_0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60989"/>
            <a:ext cx="3517217" cy="2539862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1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Детская художественная литература по теме безопасного поведения на дороге</a:t>
            </a:r>
            <a:endParaRPr lang="ru-RU" sz="2400" b="1" dirty="0"/>
          </a:p>
        </p:txBody>
      </p:sp>
      <p:pic>
        <p:nvPicPr>
          <p:cNvPr id="8194" name="Picture 2" descr="C:\Users\1\Desktop\фото театр\IMG_0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3" y="1051283"/>
            <a:ext cx="4022010" cy="30165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фото театр\IMG_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652783" cy="2739587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buxov.kobrin.edu.by/be/sm.aspx?guid=18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38" y="1051283"/>
            <a:ext cx="2381585" cy="23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http://&amp;shcy;&amp;kcy;&amp;ocy;&amp;lcy;&amp;acy;174.&amp;rcy;&amp;fcy;/wp-content/uploads/2015/11/%D0%9F%D0%94%D0%94-2.-1024x8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http://&amp;shcy;&amp;kcy;&amp;ocy;&amp;lcy;&amp;acy;174.&amp;rcy;&amp;fcy;/wp-content/uploads/2015/11/%D0%9F%D0%94%D0%94-2.-1024x85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special.mdou69.ru/images/PDD/PDD-proekti/Akciya_po_propogande_pdd/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99481"/>
            <a:ext cx="36724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87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МБДОУ ПИЛЬНИНСКИЙ ДЕТСКИЙ САД №3  «БУРАТИНО»  УГОЛОК ПО БЕЗОПАСНОСТИ  ДОРОЖНОГО ДВИЖЕНИЯ   СТАРШАЯ ГРУППА №1  ВЫПОЛНИЛА : ВОСПИТАТЕЛЬ 1 КАТЕГОРИИ Чарыгина Е. А.      2017 ГОД  </vt:lpstr>
      <vt:lpstr>. Закреплять знания детей о правилах дорожного движения и поведения на улице.   Расширять знания о светофоре, который регулирует движение на дороге. Познакомить детей с дорожными знаками: «Пешеходный переход», «Дети», «Остановка общественного транспорта», «Подземный пешеходный переход», «Пункт медицинской помощи» . Закреплять знания о специальном транспорте: «Скорая помощь» (едет по вызову к больным людям), пожарная машина (едет тушить пожар), «Милиция» (едет на помощь людям, попавшим в беду).   Познакомить с действиями инспектора ГИБДД в различных ситуациях. Закреплять правила поведения в общественном транспорте.   Продолжать объяснять детям, что остановки общественного транспорта находятся вблизи проезжей части дороги, поэтому, ожидая транспорт, нужно вести себя спокойно, держаться за руку взрослого. </vt:lpstr>
      <vt:lpstr>УГОЛОК ПДД НАХОДИТСЯ В ДОСТУПНОМ ДЛЯ ДЕТЕЙ МЕСТЕ</vt:lpstr>
      <vt:lpstr>МОДЕЛИ УЧЕБНО – ТРЕНИРОВОЧНЫХ  ПЕРЕКРЕСТКОВ С ДОРОЖНОЙ РАЗМЕТКОЙ, ПЕШЕХОДНЫМИ ПЕРЕХОДАМИ</vt:lpstr>
      <vt:lpstr>НАГЛЯДНО – МЕТОДИЧЕСКИЙ МАТЕРИАЛ ПО ПДД</vt:lpstr>
      <vt:lpstr>ДОРОЖНЫЕ ЗНАКИ</vt:lpstr>
      <vt:lpstr>ТРАНСПОРТ</vt:lpstr>
      <vt:lpstr>ДИДАКТИЧЕСКИЕ ИГРЫ И АТРИБУТЫ ДЛЯ СЮЖЕТНО – РОЛЕВЫХ ИГР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ПИЛЬНИНСКИЙ ДЕТСКИЙ САД</dc:title>
  <dc:creator>1</dc:creator>
  <cp:lastModifiedBy>1</cp:lastModifiedBy>
  <cp:revision>14</cp:revision>
  <dcterms:created xsi:type="dcterms:W3CDTF">2017-11-21T16:06:28Z</dcterms:created>
  <dcterms:modified xsi:type="dcterms:W3CDTF">2017-11-22T17:10:35Z</dcterms:modified>
</cp:coreProperties>
</file>