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myshared.ru/10/999195/slide_4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270576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детский сад№3 «Буратино»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192688" cy="2664297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Познавательно – исследовательский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</a:t>
            </a:r>
          </a:p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средней группе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«Путешествие капельки воды»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0956" y="4455502"/>
            <a:ext cx="2930624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 1 категории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Чарыгина Е.А.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3 этап</a:t>
            </a:r>
            <a:r>
              <a:rPr lang="ru-RU" sz="3600" b="1" dirty="0" smtClean="0"/>
              <a:t>: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итоговый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1" y="2060848"/>
            <a:ext cx="3960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Организованная образовательная деятельность  </a:t>
            </a:r>
          </a:p>
          <a:p>
            <a:r>
              <a:rPr lang="ru-RU" b="1" dirty="0" smtClean="0"/>
              <a:t>«</a:t>
            </a:r>
            <a:r>
              <a:rPr lang="ru-RU" b="1" dirty="0"/>
              <a:t>Что мы знаем о воде»</a:t>
            </a:r>
          </a:p>
        </p:txBody>
      </p:sp>
      <p:pic>
        <p:nvPicPr>
          <p:cNvPr id="4098" name="Picture 2" descr="C:\Users\1\Desktop\проект фото\IMG_0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360375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проект фото\IMG_0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5865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проект фото\IMG_0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33238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оект фото\IMG_0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9821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проект фото\IMG_0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697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56127" y="4485561"/>
            <a:ext cx="3408378" cy="21385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Берегите воду!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3351682" cy="1994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 слыхали о воде?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Говорят она везде!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луже, в море, океане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в водопроводном кране.</a:t>
            </a:r>
          </a:p>
        </p:txBody>
      </p:sp>
      <p:pic>
        <p:nvPicPr>
          <p:cNvPr id="4098" name="Picture 2" descr="http://photo.in.ck.ua/event/549a/66e1/4365/6e4f/5902/4100/v-gorodskoy-konkurs-ekologicheskaya-skazka.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95" y="2420888"/>
            <a:ext cx="2439957" cy="25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Презентация рисунков детьми (дети рассказывают по рисунку кому и зачем нужна вода)</a:t>
            </a:r>
          </a:p>
        </p:txBody>
      </p:sp>
      <p:pic>
        <p:nvPicPr>
          <p:cNvPr id="7170" name="Picture 2" descr="C:\Users\1\Desktop\проект фото\IMG_0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5701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проект фото\IMG_0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3" y="148650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проект фото\IMG_0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7" y="353564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проект фото\IMG_07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80" y="1870796"/>
            <a:ext cx="2029551" cy="15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esktop\проект фото\IMG_07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46" y="4241817"/>
            <a:ext cx="1872714" cy="14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\Desktop\проект фото\IMG_07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79" y="4798032"/>
            <a:ext cx="2124236" cy="15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1\Desktop\проект фото\IMG_07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91" y="4849764"/>
            <a:ext cx="2097328" cy="15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rhivurokov.ru/kopilka/uploads/user_file_56af868a6e7c1/intieghrirovannyi-urok-po-zanimatiel-noi-matiematikie-mirovoi-okiean-trienirovka-zritiel-noi-pamiati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9764"/>
            <a:ext cx="1482067" cy="21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36712"/>
            <a:ext cx="604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Создание альбома «Всем нужна вода»</a:t>
            </a:r>
          </a:p>
        </p:txBody>
      </p:sp>
      <p:pic>
        <p:nvPicPr>
          <p:cNvPr id="8194" name="Picture 2" descr="C:\Users\1\Desktop\проект фото\IMG_0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18" y="1304326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4807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Результат :</a:t>
            </a:r>
            <a:endParaRPr lang="ru-RU" sz="3200" dirty="0"/>
          </a:p>
          <a:p>
            <a:r>
              <a:rPr lang="ru-RU" b="1" dirty="0"/>
              <a:t> познакомились со свойствами воды, научились делать простейшие выводы и  умозаключения</a:t>
            </a:r>
          </a:p>
        </p:txBody>
      </p:sp>
      <p:pic>
        <p:nvPicPr>
          <p:cNvPr id="1026" name="Picture 2" descr="http://site-6ac5824.umi.ru/images/cms/data/135548_html_182c06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05" y="2623557"/>
            <a:ext cx="42005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b="1" dirty="0"/>
              <a:t>Актуальность проекта :</a:t>
            </a:r>
            <a:endParaRPr lang="ru-RU" sz="3500" dirty="0"/>
          </a:p>
          <a:p>
            <a:r>
              <a:rPr lang="ru-RU" b="1" dirty="0"/>
              <a:t>Вода – ежедневный объект природы,  с которым человек сталкивается, не замечая, как он важен в нашей жизни (умывается, пьет, готовит пищу, все кругом чистит). Она дает ребенку возможность познать, какая вода на ощупь. При действии с водой у ребенка развиваются различные рецепторы(что обеспечивает сенсорное развитие) и предоставляет практически неограниченные возможности познавать мир и себя в нем.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32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052736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ЦЕЛЬ</a:t>
            </a:r>
            <a:r>
              <a:rPr lang="ru-RU" sz="3200" b="1" dirty="0" smtClean="0"/>
              <a:t>: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Познакомить детей с некоторыми свойствами воды, обратить их </a:t>
            </a:r>
            <a:br>
              <a:rPr lang="ru-RU" sz="2000" b="1" dirty="0"/>
            </a:br>
            <a:r>
              <a:rPr lang="ru-RU" sz="2000" b="1" dirty="0"/>
              <a:t>внимание на роль воды в жизни человека, растений и животных; формировать умение детей экономно использовать воду и беречь ее. Обогатить словарный запас детей. </a:t>
            </a:r>
            <a:br>
              <a:rPr lang="ru-RU" sz="2000" b="1" dirty="0"/>
            </a:br>
            <a:r>
              <a:rPr lang="ru-RU" sz="3200" b="1" dirty="0"/>
              <a:t>. Задачи проекта: 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Уточнить и расширить представление детей о воде как среде обитания </a:t>
            </a:r>
            <a:r>
              <a:rPr lang="ru-RU" sz="2000" b="1" dirty="0" smtClean="0"/>
              <a:t>для животных</a:t>
            </a:r>
            <a:r>
              <a:rPr lang="ru-RU" sz="2000" b="1" dirty="0"/>
              <a:t>, птиц, растений.  </a:t>
            </a:r>
            <a:br>
              <a:rPr lang="ru-RU" sz="2000" b="1" dirty="0"/>
            </a:br>
            <a:r>
              <a:rPr lang="ru-RU" sz="2000" b="1" dirty="0"/>
              <a:t>Стимулировать у детей процессы познания и вовлекать их в совместную </a:t>
            </a:r>
            <a:r>
              <a:rPr lang="ru-RU" sz="2000" b="1" dirty="0" smtClean="0"/>
              <a:t>исследовательскую </a:t>
            </a:r>
            <a:r>
              <a:rPr lang="ru-RU" sz="2000" b="1" dirty="0"/>
              <a:t>деятельность. </a:t>
            </a:r>
            <a:br>
              <a:rPr lang="ru-RU" sz="2000" b="1" dirty="0"/>
            </a:br>
            <a:r>
              <a:rPr lang="ru-RU" sz="2000" b="1" dirty="0"/>
              <a:t>Развивать любознательность и познавательную активность. Развивать умение бережно расходовать воду и беречь </a:t>
            </a:r>
          </a:p>
        </p:txBody>
      </p:sp>
    </p:spTree>
    <p:extLst>
      <p:ext uri="{BB962C8B-B14F-4D97-AF65-F5344CB8AC3E}">
        <p14:creationId xmlns:p14="http://schemas.microsoft.com/office/powerpoint/2010/main" val="34380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0649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Содержание проекта</a:t>
            </a:r>
            <a:r>
              <a:rPr lang="ru-RU" sz="3600" b="1" dirty="0" smtClean="0"/>
              <a:t>:</a:t>
            </a:r>
          </a:p>
          <a:p>
            <a:pPr algn="ctr"/>
            <a:endParaRPr lang="ru-RU" sz="3600" dirty="0"/>
          </a:p>
          <a:p>
            <a:pPr algn="ctr"/>
            <a:r>
              <a:rPr lang="ru-RU" sz="3600" b="1" dirty="0">
                <a:hlinkClick r:id="rId2" tooltip="Предварительная работа: подбор иллюстративного материала, по теме "/>
              </a:rPr>
              <a:t> </a:t>
            </a:r>
            <a:r>
              <a:rPr lang="ru-RU" sz="3600" b="1" dirty="0"/>
              <a:t>1 этап</a:t>
            </a:r>
            <a:r>
              <a:rPr lang="ru-RU" sz="3600" b="1" u="sng" dirty="0"/>
              <a:t>:</a:t>
            </a:r>
            <a:r>
              <a:rPr lang="ru-RU" sz="3600" b="1" dirty="0"/>
              <a:t> подготовительный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348881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подбор иллюстративного материала по теме </a:t>
            </a:r>
          </a:p>
        </p:txBody>
      </p:sp>
      <p:pic>
        <p:nvPicPr>
          <p:cNvPr id="1026" name="Picture 2" descr="C:\Users\1\Desktop\проект фото\IMG_0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29" y="2718213"/>
            <a:ext cx="2994150" cy="22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проект фото\IMG_0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29" y="4963826"/>
            <a:ext cx="2387876" cy="17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проект фото\IMG_0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4089450" cy="30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916834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чтение пословиц и поговорок о воде </a:t>
            </a:r>
            <a:r>
              <a:rPr lang="ru-RU" b="1" dirty="0" smtClean="0"/>
              <a:t>, загадывание </a:t>
            </a:r>
            <a:r>
              <a:rPr lang="ru-RU" b="1" dirty="0"/>
              <a:t>загадок, </a:t>
            </a:r>
            <a:r>
              <a:rPr lang="ru-RU" b="1" dirty="0" smtClean="0"/>
              <a:t>словотворчество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87624" y="836712"/>
            <a:ext cx="6984776" cy="1296144"/>
          </a:xfrm>
        </p:spPr>
        <p:txBody>
          <a:bodyPr>
            <a:normAutofit/>
          </a:bodyPr>
          <a:lstStyle/>
          <a:p>
            <a:pPr lvl="1" algn="ctr"/>
            <a:r>
              <a:rPr lang="ru-RU" b="1" dirty="0">
                <a:solidFill>
                  <a:schemeClr val="tx1"/>
                </a:solidFill>
              </a:rPr>
              <a:t>подбор дидактических  игр «Что сначала , что потом», игр с водой  «Потонет – поплывёт»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\Desktop\проект фото\IMG_0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592622" cy="41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знакомство с литературными произведениями: «</a:t>
            </a:r>
            <a:r>
              <a:rPr lang="ru-RU" sz="2000" b="1" dirty="0" err="1"/>
              <a:t>Мойдодыр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К. Чуковский , «Девочка чумазая» А. Барто  </a:t>
            </a:r>
          </a:p>
        </p:txBody>
      </p:sp>
      <p:pic>
        <p:nvPicPr>
          <p:cNvPr id="3074" name="Picture 2" descr="C:\Users\1\Desktop\проект фото\IMG_0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проект фото\IMG_0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40" y="297901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2 этап</a:t>
            </a:r>
            <a:r>
              <a:rPr lang="ru-RU" sz="3600" b="1" dirty="0" smtClean="0"/>
              <a:t>: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основной (совместная деятельность взрослого и детей)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79208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Постановка проблемы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/>
          </a:p>
          <a:p>
            <a:r>
              <a:rPr lang="ru-RU" sz="2800" b="1" dirty="0"/>
              <a:t>В гости приходит капелька </a:t>
            </a:r>
            <a:r>
              <a:rPr lang="ru-RU" sz="2800" b="1" dirty="0" err="1"/>
              <a:t>Капитошка</a:t>
            </a:r>
            <a:r>
              <a:rPr lang="ru-RU" sz="2800" b="1" dirty="0"/>
              <a:t>. Она ищет своих подружек – капелек в группе. </a:t>
            </a:r>
            <a:r>
              <a:rPr lang="ru-RU" sz="2800" b="1" dirty="0" err="1"/>
              <a:t>Капитошка</a:t>
            </a:r>
            <a:r>
              <a:rPr lang="ru-RU" sz="2800" b="1" dirty="0"/>
              <a:t> спрашивает у детей что они знают о воде.? Кому и зачем нужна вода?</a:t>
            </a:r>
          </a:p>
        </p:txBody>
      </p:sp>
      <p:pic>
        <p:nvPicPr>
          <p:cNvPr id="2050" name="Picture 2" descr="http://ds3.sarg.obr55.ru/files/2014/04/%D0%BC%D0%BE%D1%80%D0%B3%D0%B0%D0%B5%D1%82-%D1%83%D0%BB%D1%8B%D0%B1%D0%B0%D0%B5%D1%82%D1%81%D1%8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1792250" cy="20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Путешествие с капелькой Капитошкой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1\Desktop\проект фото\IMG_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610797"/>
            <a:ext cx="3096346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 rot="18947190">
            <a:off x="3622666" y="2827359"/>
            <a:ext cx="1682643" cy="1678158"/>
          </a:xfrm>
          <a:prstGeom prst="teardrop">
            <a:avLst>
              <a:gd name="adj" fmla="val 158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нашли капельки в группе</a:t>
            </a:r>
            <a:endParaRPr lang="ru-RU" dirty="0"/>
          </a:p>
        </p:txBody>
      </p:sp>
      <p:pic>
        <p:nvPicPr>
          <p:cNvPr id="5123" name="Picture 3" descr="C:\Users\1\Desktop\проект фото\IMG_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7" y="4186113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проект фото\IMG_0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52854"/>
            <a:ext cx="3200218" cy="2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проект фото\IMG_0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6113"/>
            <a:ext cx="3301216" cy="24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Поэтапное решение проблемы</a:t>
            </a:r>
            <a:r>
              <a:rPr lang="ru-RU" sz="3200" b="1" dirty="0" smtClean="0"/>
              <a:t>:</a:t>
            </a:r>
          </a:p>
          <a:p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                   посмотреть </a:t>
            </a:r>
            <a:r>
              <a:rPr lang="ru-RU" sz="2000" b="1" dirty="0"/>
              <a:t>в книгах, на картинках </a:t>
            </a:r>
            <a:endParaRPr lang="ru-RU" sz="2000" b="1" dirty="0" smtClean="0"/>
          </a:p>
          <a:p>
            <a:pPr lvl="0"/>
            <a:endParaRPr lang="ru-RU" sz="2000" b="1" dirty="0"/>
          </a:p>
          <a:p>
            <a:pPr lvl="0"/>
            <a:r>
              <a:rPr lang="ru-RU" sz="2000" b="1" dirty="0" smtClean="0"/>
              <a:t>                    опыты </a:t>
            </a:r>
            <a:r>
              <a:rPr lang="ru-RU" sz="2000" b="1" dirty="0"/>
              <a:t>с </a:t>
            </a:r>
            <a:r>
              <a:rPr lang="ru-RU" sz="2000" b="1" dirty="0" smtClean="0"/>
              <a:t>водой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выяснить </a:t>
            </a:r>
            <a:r>
              <a:rPr lang="ru-RU" sz="2000" b="1" dirty="0"/>
              <a:t>дома, кому и зачем нужна вода, понаблюдать за мамой: как она использует воду в хозяйстве</a:t>
            </a:r>
            <a:r>
              <a:rPr lang="ru-RU" sz="2000" b="1" dirty="0" smtClean="0"/>
              <a:t>;</a:t>
            </a:r>
          </a:p>
          <a:p>
            <a:pPr lvl="0"/>
            <a:r>
              <a:rPr lang="ru-RU" sz="2000" b="1" dirty="0" smtClean="0"/>
              <a:t> </a:t>
            </a:r>
            <a:endParaRPr lang="ru-RU" sz="2000" b="1" dirty="0"/>
          </a:p>
          <a:p>
            <a:pPr lvl="0"/>
            <a:r>
              <a:rPr lang="ru-RU" sz="2000" b="1" dirty="0"/>
              <a:t>время от времени посматри­вать на кран — не течет ли вода зря</a:t>
            </a:r>
            <a:r>
              <a:rPr lang="ru-RU" sz="2000" b="1" dirty="0" smtClean="0"/>
              <a:t>;</a:t>
            </a:r>
          </a:p>
          <a:p>
            <a:pPr lvl="0"/>
            <a:r>
              <a:rPr lang="ru-RU" sz="2000" b="1" dirty="0" smtClean="0"/>
              <a:t> </a:t>
            </a:r>
            <a:endParaRPr lang="ru-RU" sz="2000" b="1" dirty="0"/>
          </a:p>
          <a:p>
            <a:pPr lvl="0"/>
            <a:r>
              <a:rPr lang="ru-RU" sz="2000" b="1" dirty="0"/>
              <a:t>.во время купания поиграть с водой, придумывая разные игры</a:t>
            </a:r>
            <a:r>
              <a:rPr lang="ru-RU" sz="2000" b="1" dirty="0" smtClean="0"/>
              <a:t>.</a:t>
            </a:r>
          </a:p>
          <a:p>
            <a:pPr lvl="0"/>
            <a:endParaRPr lang="ru-RU" sz="2000" b="1" dirty="0"/>
          </a:p>
          <a:p>
            <a:r>
              <a:rPr lang="ru-RU" sz="2000" b="1" dirty="0"/>
              <a:t>Совместное творчество с родителями – рисунок «Кому нужна вода»</a:t>
            </a:r>
          </a:p>
        </p:txBody>
      </p:sp>
      <p:pic>
        <p:nvPicPr>
          <p:cNvPr id="3074" name="Picture 2" descr="http://st.depositphotos.com/1007168/2980/i/950/depositphotos_29805949-Water-Drop-Cartoon-Character-Waving-For-Gr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46814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</TotalTime>
  <Words>376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МБДОУ детский сад№3 «Буратино»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Путешествие с капелькой Капитошкой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«Буратино»</dc:title>
  <dc:creator>1</dc:creator>
  <cp:lastModifiedBy>1</cp:lastModifiedBy>
  <cp:revision>15</cp:revision>
  <dcterms:created xsi:type="dcterms:W3CDTF">2017-05-19T17:28:29Z</dcterms:created>
  <dcterms:modified xsi:type="dcterms:W3CDTF">2017-05-20T09:10:00Z</dcterms:modified>
</cp:coreProperties>
</file>