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CC00CC"/>
    <a:srgbClr val="CC0099"/>
    <a:srgbClr val="FF99CC"/>
    <a:srgbClr val="9900CC"/>
    <a:srgbClr val="CC66FF"/>
    <a:srgbClr val="0066FF"/>
    <a:srgbClr val="3333FF"/>
    <a:srgbClr val="FF66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A60D-E6A8-4D6F-B824-5B4709B79EDB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E56B4-060C-400B-8C3A-4F02AC4C3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625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A60D-E6A8-4D6F-B824-5B4709B79EDB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E56B4-060C-400B-8C3A-4F02AC4C3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734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A60D-E6A8-4D6F-B824-5B4709B79EDB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E56B4-060C-400B-8C3A-4F02AC4C3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787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A60D-E6A8-4D6F-B824-5B4709B79EDB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E56B4-060C-400B-8C3A-4F02AC4C3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858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A60D-E6A8-4D6F-B824-5B4709B79EDB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E56B4-060C-400B-8C3A-4F02AC4C3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108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A60D-E6A8-4D6F-B824-5B4709B79EDB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E56B4-060C-400B-8C3A-4F02AC4C3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001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A60D-E6A8-4D6F-B824-5B4709B79EDB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E56B4-060C-400B-8C3A-4F02AC4C3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415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A60D-E6A8-4D6F-B824-5B4709B79EDB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E56B4-060C-400B-8C3A-4F02AC4C3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328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A60D-E6A8-4D6F-B824-5B4709B79EDB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E56B4-060C-400B-8C3A-4F02AC4C3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10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A60D-E6A8-4D6F-B824-5B4709B79EDB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E56B4-060C-400B-8C3A-4F02AC4C3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29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A60D-E6A8-4D6F-B824-5B4709B79EDB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E56B4-060C-400B-8C3A-4F02AC4C3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15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1A60D-E6A8-4D6F-B824-5B4709B79EDB}" type="datetimeFigureOut">
              <a:rPr lang="ru-RU" smtClean="0"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E56B4-060C-400B-8C3A-4F02AC4C3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258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dou34balakovo.ucoz.ru/359163-2857dcd16ee61d1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735715"/>
            <a:ext cx="5112568" cy="440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15816" y="5473321"/>
            <a:ext cx="532293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ГРУППА</a:t>
            </a:r>
          </a:p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МАРУШИНА Т.С.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373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admin\Desktop\Новая папка (5)\IMG_18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587877" cy="34409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695381" y="110075"/>
            <a:ext cx="2592288" cy="1696714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поделок «мой дружочек-</a:t>
            </a:r>
            <a:r>
              <a:rPr lang="ru-RU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светофорчик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 descr="C:\Users\admin\Desktop\Новая папка (5)\IMG_17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5" y="3667470"/>
            <a:ext cx="4187957" cy="31409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563888" y="3660186"/>
            <a:ext cx="2592288" cy="1696714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Д/игра «Собери светофор»</a:t>
            </a:r>
            <a:endParaRPr lang="ru-RU" b="1" i="1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C:\Users\admin\Desktop\Новая папка (5)\IMG_17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132856"/>
            <a:ext cx="2771799" cy="20788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dmin\Desktop\Новая папка (5)\IMG_17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775" y="4508543"/>
            <a:ext cx="2651787" cy="19888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admin\Desktop\Новая папка (5)\IMG_185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454" y="4941168"/>
            <a:ext cx="2267743" cy="17008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026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admin\Desktop\Новая папка (5)\IMG_18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4531"/>
            <a:ext cx="4104456" cy="30783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3333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367991" y="620688"/>
            <a:ext cx="2376264" cy="1152128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Кубики «ТАНСПОРТ»</a:t>
            </a:r>
            <a:endParaRPr lang="ru-RU" b="1" i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 descr="C:\Users\admin\Desktop\Новая папка (5)\IMG_18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155" y="2870105"/>
            <a:ext cx="5364088" cy="40230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876983" y="2852936"/>
            <a:ext cx="2376264" cy="1152128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Настольная игра «ПАРКОВКА (ГАРАЖ)»</a:t>
            </a:r>
            <a:endParaRPr lang="ru-RU" b="1" i="1" dirty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903732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admin\Desktop\Новая папка (5)\IMG_18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" y="2609528"/>
            <a:ext cx="3186354" cy="42484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002289" y="870225"/>
            <a:ext cx="2376264" cy="1152128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«Водители и пешеходы»</a:t>
            </a:r>
            <a:endParaRPr lang="ru-RU" b="1" i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 descr="C:\Users\admin\Desktop\Новая папка (5)\IMG_18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90" y="180550"/>
            <a:ext cx="1836204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admin\Desktop\Новая папка (5)\IMG_18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86" y="2780928"/>
            <a:ext cx="2949792" cy="39330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admin\Desktop\Новая папка (5)\IMG_187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553" y="111650"/>
            <a:ext cx="2001959" cy="26692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002289" y="2609528"/>
            <a:ext cx="2376264" cy="2619672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Движеньем полон город:</a:t>
            </a:r>
          </a:p>
          <a:p>
            <a:pPr algn="ctr"/>
            <a:r>
              <a:rPr lang="ru-RU" sz="14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Бегут машины в ряд, Цветные светофоры </a:t>
            </a:r>
          </a:p>
          <a:p>
            <a:pPr algn="ctr"/>
            <a:r>
              <a:rPr lang="ru-RU" sz="1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день, и ночь горят.</a:t>
            </a:r>
          </a:p>
          <a:p>
            <a:pPr algn="ctr"/>
            <a:r>
              <a:rPr lang="ru-RU" sz="14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Шагая осторожно,</a:t>
            </a:r>
          </a:p>
          <a:p>
            <a:pPr algn="ctr"/>
            <a:r>
              <a:rPr lang="ru-RU" sz="14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улицей следи</a:t>
            </a:r>
          </a:p>
          <a:p>
            <a:pPr algn="ctr"/>
            <a:r>
              <a:rPr lang="ru-RU" sz="14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только там, где можно.</a:t>
            </a:r>
          </a:p>
          <a:p>
            <a:pPr algn="ctr"/>
            <a:r>
              <a:rPr lang="ru-RU" sz="14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Её переходи!!!</a:t>
            </a:r>
            <a:endParaRPr lang="ru-RU" sz="1400" b="1" i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i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860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admin\Desktop\Новая папка (5)\IMG_18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899925" cy="29249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211960" y="742964"/>
            <a:ext cx="2376264" cy="1406647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литературы по ПДД и рассматривание иллюстраций</a:t>
            </a:r>
            <a:endParaRPr lang="ru-RU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3" descr="C:\Users\admin\Desktop\Новая папка (5)\IMG_19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154668"/>
            <a:ext cx="3743908" cy="28079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admin\Desktop\Новая папка (5)\IMG_18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1" y="3545701"/>
            <a:ext cx="4067944" cy="3050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260090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admin\Desktop\Новая папка (5)\IMG_18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664296" cy="19982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023828" y="484427"/>
            <a:ext cx="2376264" cy="1792445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Д/игры « Почини пешеходный переход», «Найди тень у транспорта»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3" descr="C:\Users\admin\Desktop\Новая папка (5)\IMG_18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367" y="397666"/>
            <a:ext cx="2889651" cy="21672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admin\Desktop\Новая папка (5)\IMG_189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888940"/>
            <a:ext cx="5292080" cy="39690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633864" y="5906244"/>
            <a:ext cx="1728192" cy="866467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Лото</a:t>
            </a:r>
          </a:p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«Транспорт»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5" name="Picture 5" descr="C:\Users\admin\Desktop\Новая папка (5)\IMG_189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3849141"/>
            <a:ext cx="3867797" cy="28468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053925" y="2995766"/>
            <a:ext cx="1728192" cy="866467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Разрезные картинки «Транспорт»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496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admin\Desktop\Новая папка (5)\IMG_19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9206"/>
            <a:ext cx="3203848" cy="24028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422901" y="280741"/>
            <a:ext cx="2376264" cy="1792445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Д/игры « Почини дорожный знак», «НАПРАВО-НАЛЕВО»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7" name="Picture 3" descr="C:\Users\admin\Desktop\Новая папка (5)\IMG_19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092542"/>
            <a:ext cx="3563888" cy="26729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admin\Desktop\Новая папка (5)\IMG_19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0928"/>
            <a:ext cx="3707904" cy="27809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79512" y="5301208"/>
            <a:ext cx="2214500" cy="1556792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ЛОТО «Дорожные знаки»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74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/>
      </p:transition>
    </mc:Choice>
    <mc:Fallback>
      <p:transition spd="slow">
        <p:spli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admin\Desktop\Новая папка (5)\IMG_19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670" y="116632"/>
            <a:ext cx="5340085" cy="40050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004048" y="4121696"/>
            <a:ext cx="2376264" cy="1792445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Полицейский поехал на задание!</a:t>
            </a:r>
            <a:endParaRPr lang="ru-RU" b="1" i="1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971600" y="1909077"/>
            <a:ext cx="2376264" cy="1792445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Костюм ДПС, жезлы, фуражка</a:t>
            </a:r>
            <a:endParaRPr lang="ru-RU" b="1" i="1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2" name="Picture 4" descr="C:\Users\admin\Desktop\Новая папка (5)\IMG_19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0" y="3386855"/>
            <a:ext cx="4434747" cy="33260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913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admin\Desktop\Новая папка (5)\IMG_19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7472"/>
            <a:ext cx="5364088" cy="40230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\Desktop\Новая папка (5)\IMG_18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92696"/>
            <a:ext cx="3507854" cy="46771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187624" y="643073"/>
            <a:ext cx="2376264" cy="1792445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Напольный макет   дороги и пешеходный переход , и настольный макет дороги</a:t>
            </a:r>
            <a:endParaRPr lang="ru-RU" b="1" i="1" dirty="0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91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admin\Desktop\Новая папка (5)\IMG_19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3995936" cy="29969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99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admin\Desktop\Новая папка (5)\IMG_19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768005"/>
            <a:ext cx="3227851" cy="24208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99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729786" y="245983"/>
            <a:ext cx="2376264" cy="1044043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ПЛАКАТЫ по ПДД</a:t>
            </a:r>
            <a:endParaRPr lang="ru-RU" b="1" i="1" dirty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0" name="Picture 4" descr="C:\Users\admin\Desktop\Новая папка (5)\IMG_18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800" y="2132855"/>
            <a:ext cx="2314128" cy="17355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admin\Desktop\Новая папка (5)\IMG_184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3" y="3799128"/>
            <a:ext cx="2712301" cy="20342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Users\admin\Desktop\Новая папка (5)\IMG_183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953" y="3799128"/>
            <a:ext cx="3037950" cy="22784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 descr="C:\Users\admin\Desktop\Новая папка (5)\IMG_183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623" y="3197486"/>
            <a:ext cx="2843808" cy="21328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C:\Users\admin\Desktop\Новая папка (5)\IMG_194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07" y="5833355"/>
            <a:ext cx="1366193" cy="10246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5595116" y="5550308"/>
            <a:ext cx="2376264" cy="1044043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Различная литература, пособия, папки-передвижки по ПДД</a:t>
            </a:r>
            <a:endParaRPr lang="ru-RU" b="1" i="1" dirty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86306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admin\Desktop\Новая папка (5)\IMG_18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587877" cy="34409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admin\Desktop\Новая папка (5)\IMG_18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286" y="2780928"/>
            <a:ext cx="5148064" cy="38610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admin\Desktop\Новая папка (5)\IMG_18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0" y="3689648"/>
            <a:ext cx="3936437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admin\Desktop\Новая папка (5)\IMG_18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03214"/>
            <a:ext cx="2341557" cy="3122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194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esktop\Новая папка (5)\IMG_17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3456384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56123" y="1124744"/>
            <a:ext cx="3168352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Рассказ ребёнком подготовительной группы </a:t>
            </a:r>
          </a:p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«КАК ПЕРЕХОДИМ ДОРОГУ»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1" name="Picture 3" descr="C:\Users\admin\Desktop\Новая папка (5)\IMG_17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36912"/>
            <a:ext cx="2625756" cy="35010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123728" y="3933056"/>
            <a:ext cx="3096344" cy="1512168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о дорожных знаках</a:t>
            </a:r>
          </a:p>
          <a:p>
            <a:pPr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водитель знал заранее</a:t>
            </a:r>
            <a:b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 его предупреждает.</a:t>
            </a:r>
            <a:b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Вдвое обостри внимание –</a:t>
            </a:r>
            <a:b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 не пострадает.</a:t>
            </a:r>
            <a:endParaRPr lang="ru-RU" sz="1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531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 descr="C:\Users\admin\Desktop\Новая папка (5)\IMG_19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85499"/>
            <a:ext cx="4855468" cy="64739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339774" y="0"/>
            <a:ext cx="2376264" cy="1044043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ПДД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8" name="Picture 4" descr="C:\Users\admin\Desktop\Новая папка (5)\IMG_19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5499"/>
            <a:ext cx="3275856" cy="2456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admin\Desktop\Новая папка (5)\IMG_19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432" y="2966644"/>
            <a:ext cx="2237995" cy="1678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377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25306" y="1556792"/>
            <a:ext cx="510909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  <a:br>
              <a:rPr lang="ru-RU" sz="5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br>
              <a:rPr lang="ru-RU" sz="5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ВНИМАНИЕ!!!</a:t>
            </a:r>
            <a:endParaRPr lang="ru-RU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471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Новая папка (5)\IMG_17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178" y="620688"/>
            <a:ext cx="2499742" cy="33329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4283968" y="658498"/>
            <a:ext cx="3456384" cy="1656184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о пешеходном переходе. Проблемная ситуация «По какой зебре перейти дорогу?»</a:t>
            </a:r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admin\Desktop\Новая папка (5)\IMG_17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066" y="2564903"/>
            <a:ext cx="2934326" cy="39124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195736" y="4365104"/>
            <a:ext cx="2808312" cy="1296144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 маленький народ</a:t>
            </a:r>
            <a:b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Пешеходный переход-</a:t>
            </a:r>
            <a:b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 в полоску белую,</a:t>
            </a:r>
            <a:b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шагаю смело я!</a:t>
            </a:r>
          </a:p>
        </p:txBody>
      </p:sp>
    </p:spTree>
    <p:extLst>
      <p:ext uri="{BB962C8B-B14F-4D97-AF65-F5344CB8AC3E}">
        <p14:creationId xmlns:p14="http://schemas.microsoft.com/office/powerpoint/2010/main" val="1727398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esktop\Новая папка (5)\IMG_17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4224469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436096" y="692696"/>
            <a:ext cx="2664296" cy="2736304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профессией водитель.</a:t>
            </a:r>
            <a:r>
              <a:rPr lang="ru-RU" dirty="0"/>
              <a:t> </a:t>
            </a:r>
            <a:r>
              <a:rPr lang="ru-RU" dirty="0" smtClean="0"/>
              <a:t>                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Умело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ведёт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машину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Ведь за рулём не первый год!</a:t>
            </a:r>
            <a:b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Слегка шуршат тугие шины,</a:t>
            </a:r>
            <a:b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нас по городу везёт.</a:t>
            </a:r>
          </a:p>
        </p:txBody>
      </p:sp>
      <p:pic>
        <p:nvPicPr>
          <p:cNvPr id="2052" name="Picture 4" descr="C:\Users\admin\Desktop\Новая папка (5)\IMG_17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354" y="3573015"/>
            <a:ext cx="4090085" cy="30675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354122" y="4221088"/>
            <a:ext cx="2088232" cy="1944216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автобусом. И знаком автобусная остановка.</a:t>
            </a:r>
            <a:endParaRPr lang="ru-RU" b="1" i="1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625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Новая папка (5)\IMG_17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1596"/>
            <a:ext cx="4524571" cy="33934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004048" y="251596"/>
            <a:ext cx="2592288" cy="1696714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Знакомимся с троллейбусом и трамваем.</a:t>
            </a:r>
            <a:endParaRPr lang="ru-RU" b="1" i="1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admin\Desktop\Новая папка (5)\IMG_18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089836"/>
            <a:ext cx="3075806" cy="4101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Новая папка (5)\IMG_17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280" y="3320681"/>
            <a:ext cx="3216767" cy="24125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706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esktop\Новая папка (5)\IMG_17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820045" cy="36150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292080" y="617743"/>
            <a:ext cx="2592288" cy="1696714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«Водители»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admin\Desktop\Новая папка (5)\IMG_17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708920"/>
            <a:ext cx="4896544" cy="3672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588224" y="3284984"/>
            <a:ext cx="2232248" cy="2160240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 юного водителя пройдён водительское удостоверение получено!!!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929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Новая папка (5)\IMG_17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13" y="404664"/>
            <a:ext cx="4610829" cy="34581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Новая папка (5)\IMG_19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3" y="3075054"/>
            <a:ext cx="4419858" cy="33148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148242" y="1228230"/>
            <a:ext cx="2592288" cy="1696714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ДПС нам не страшен!!! У Нас у всех в руках права!!!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587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admin\Desktop\Новая папка (5)\IMG_17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44" y="260648"/>
            <a:ext cx="4696334" cy="35222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148242" y="1228230"/>
            <a:ext cx="2592288" cy="1696714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Д/игра «Загони машину в гараж»</a:t>
            </a:r>
          </a:p>
          <a:p>
            <a:pPr algn="ctr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 для машины свой гараж НАЙДИ!!!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admin\Desktop\Новая папка (5)\IMG_17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222" y="2924944"/>
            <a:ext cx="4788024" cy="35910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53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ovets.net/photos/uploads/120/9445029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292080" y="183092"/>
            <a:ext cx="2592288" cy="1696714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П/игры «Воробушки и автомобиль», «Цветные автомобили»</a:t>
            </a:r>
            <a:endParaRPr lang="ru-RU" b="1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admin\Desktop\Новая папка (5)\IMG_18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05" y="200069"/>
            <a:ext cx="5004048" cy="37530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Новая папка (5)\IMG_18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451" y="2276872"/>
            <a:ext cx="4956043" cy="37170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dmin\Desktop\Новая папка (5)\IMG_19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785238"/>
            <a:ext cx="3600400" cy="2700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dmin\Desktop\Новая папка (5)\IMG_18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829" y="4725145"/>
            <a:ext cx="2634047" cy="19755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admin\Desktop\Новая папка (5)\IMG_18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118006"/>
            <a:ext cx="2110231" cy="15826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4113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258</Words>
  <Application>Microsoft Office PowerPoint</Application>
  <PresentationFormat>Экран (4:3)</PresentationFormat>
  <Paragraphs>43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21</cp:revision>
  <dcterms:created xsi:type="dcterms:W3CDTF">2017-11-27T15:16:05Z</dcterms:created>
  <dcterms:modified xsi:type="dcterms:W3CDTF">2017-11-27T20:11:21Z</dcterms:modified>
</cp:coreProperties>
</file>