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00CC"/>
    <a:srgbClr val="CC0099"/>
    <a:srgbClr val="FF99CC"/>
    <a:srgbClr val="9900CC"/>
    <a:srgbClr val="CC66FF"/>
    <a:srgbClr val="0066FF"/>
    <a:srgbClr val="3333FF"/>
    <a:srgbClr val="FF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2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73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78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5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10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00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15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2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106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91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15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A60D-E6A8-4D6F-B824-5B4709B79EDB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E56B4-060C-400B-8C3A-4F02AC4C3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5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ou34balakovo.ucoz.ru/359163-2857dcd16ee61d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35715"/>
            <a:ext cx="5112568" cy="440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5473321"/>
            <a:ext cx="53229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МАРУШИНА Т.С.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37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esktop\Новая папка (5)\IMG_1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87877" cy="3440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695381" y="110075"/>
            <a:ext cx="2592288" cy="1696714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 «мой дружочек-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светофорчик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admin\Desktop\Новая папка (5)\IMG_1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" y="3667470"/>
            <a:ext cx="4187957" cy="31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563888" y="3660186"/>
            <a:ext cx="2592288" cy="1696714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«Собери светофор»</a:t>
            </a:r>
            <a:endParaRPr lang="ru-RU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:\Users\admin\Desktop\Новая папка (5)\IMG_1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2771799" cy="2078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Новая папка (5)\IMG_17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775" y="4508543"/>
            <a:ext cx="2651787" cy="1988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esktop\Новая папка (5)\IMG_1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54" y="4941168"/>
            <a:ext cx="2267743" cy="1700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02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Desktop\Новая папка (5)\IMG_18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4531"/>
            <a:ext cx="4104456" cy="3078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67991" y="620688"/>
            <a:ext cx="2376264" cy="115212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Кубики «ТАНСПОРТ»</a:t>
            </a:r>
            <a:endParaRPr lang="ru-RU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admin\Desktop\Новая папка (5)\IMG_1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55" y="2870105"/>
            <a:ext cx="5364088" cy="4023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876983" y="2852936"/>
            <a:ext cx="2376264" cy="1152128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 «ПАРКОВКА (ГАРАЖ)»</a:t>
            </a:r>
            <a:endParaRPr lang="ru-RU" b="1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0373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esktop\Новая папка (5)\IMG_1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2609528"/>
            <a:ext cx="3186354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02289" y="870225"/>
            <a:ext cx="2376264" cy="115212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«Водители и пешеходы»</a:t>
            </a:r>
            <a:endParaRPr lang="ru-RU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admin\Desktop\Новая папка (5)\IMG_18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90" y="180550"/>
            <a:ext cx="1836204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Новая папка (5)\IMG_18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86" y="2780928"/>
            <a:ext cx="2949792" cy="39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Новая папка (5)\IMG_18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53" y="111650"/>
            <a:ext cx="2001959" cy="2669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002289" y="2609528"/>
            <a:ext cx="2376264" cy="261967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Движеньем полон город:</a:t>
            </a:r>
          </a:p>
          <a:p>
            <a:pPr algn="ctr"/>
            <a:r>
              <a:rPr lang="ru-RU" sz="1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Бегут машины в ряд, Цветные светофоры </a:t>
            </a:r>
          </a:p>
          <a:p>
            <a:pPr algn="ctr"/>
            <a:r>
              <a:rPr lang="ru-RU" sz="1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день, и ночь горят.</a:t>
            </a:r>
          </a:p>
          <a:p>
            <a:pPr algn="ctr"/>
            <a:r>
              <a:rPr lang="ru-RU" sz="1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Шагая осторожно,</a:t>
            </a:r>
          </a:p>
          <a:p>
            <a:pPr algn="ctr"/>
            <a:r>
              <a:rPr lang="ru-RU" sz="1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улицей следи</a:t>
            </a:r>
          </a:p>
          <a:p>
            <a:pPr algn="ctr"/>
            <a:r>
              <a:rPr lang="ru-RU" sz="1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только там, где можно.</a:t>
            </a:r>
          </a:p>
          <a:p>
            <a:pPr algn="ctr"/>
            <a:r>
              <a:rPr lang="ru-RU" sz="1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переходи!!!</a:t>
            </a:r>
            <a:endParaRPr lang="ru-RU" sz="1400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6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Новая папка (5)\IMG_1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99925" cy="2924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211960" y="742964"/>
            <a:ext cx="2376264" cy="1406647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литературы по ПДД и рассматривание иллюстраций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admin\Desktop\Новая папка (5)\IMG_1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54668"/>
            <a:ext cx="3743908" cy="2807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Новая папка (5)\IMG_18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3545701"/>
            <a:ext cx="4067944" cy="305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6009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dmin\Desktop\Новая папка (5)\IMG_1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664296" cy="1998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23828" y="484427"/>
            <a:ext cx="2376264" cy="1792445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Д/игры « Почини пешеходный переход», «Найди тень у транспорта»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Users\admin\Desktop\Новая папка (5)\IMG_1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67" y="397666"/>
            <a:ext cx="2889651" cy="2167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Новая папка (5)\IMG_18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88940"/>
            <a:ext cx="5292080" cy="3969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633864" y="5906244"/>
            <a:ext cx="1728192" cy="866467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«Транспорт»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5" descr="C:\Users\admin\Desktop\Новая папка (5)\IMG_18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3849141"/>
            <a:ext cx="3867797" cy="2846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053925" y="2995766"/>
            <a:ext cx="1728192" cy="866467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 «Транспорт»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9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esktop\Новая папка (5)\IMG_1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206"/>
            <a:ext cx="3203848" cy="2402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422901" y="280741"/>
            <a:ext cx="2376264" cy="1792445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Д/игры « Почини дорожный знак», «НАПРАВО-НАЛЕВО»</a:t>
            </a:r>
            <a:endParaRPr lang="ru-RU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admin\Desktop\Новая папка (5)\IMG_1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92542"/>
            <a:ext cx="3563888" cy="2672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Новая папка (5)\IMG_19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3707904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9512" y="5301208"/>
            <a:ext cx="2214500" cy="155679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 «Дорожные знаки»</a:t>
            </a:r>
            <a:endParaRPr lang="ru-RU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4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Новая папка (5)\IMG_1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70" y="116632"/>
            <a:ext cx="5340085" cy="4005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004048" y="4121696"/>
            <a:ext cx="2376264" cy="179244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Полицейский поехал на задание!</a:t>
            </a:r>
            <a:endParaRPr lang="ru-RU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71600" y="1909077"/>
            <a:ext cx="2376264" cy="179244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ДПС, жезлы, фуражка</a:t>
            </a:r>
            <a:endParaRPr lang="ru-RU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C:\Users\admin\Desktop\Новая папка (5)\IMG_1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" y="3386855"/>
            <a:ext cx="4434747" cy="3326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1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dmin\Desktop\Новая папка (5)\IMG_1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7472"/>
            <a:ext cx="5364088" cy="4023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Новая папка (5)\IMG_1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696"/>
            <a:ext cx="3507854" cy="4677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187624" y="643073"/>
            <a:ext cx="2376264" cy="179244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Напольный макет   дороги и пешеходный переход , и настольный макет дороги</a:t>
            </a:r>
            <a:endParaRPr lang="ru-RU" b="1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dmin\Desktop\Новая папка (5)\IMG_1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3995936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Новая папка (5)\IMG_19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68005"/>
            <a:ext cx="3227851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729786" y="245983"/>
            <a:ext cx="2376264" cy="1044043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ПЛАКАТЫ по ПДД</a:t>
            </a:r>
            <a:endParaRPr lang="ru-RU" b="1" i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C:\Users\admin\Desktop\Новая папка (5)\IMG_1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00" y="2132855"/>
            <a:ext cx="2314128" cy="1735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\Desktop\Новая папка (5)\IMG_18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3" y="3799128"/>
            <a:ext cx="2712301" cy="2034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admin\Desktop\Новая папка (5)\IMG_18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53" y="3799128"/>
            <a:ext cx="3037950" cy="2278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admin\Desktop\Новая папка (5)\IMG_18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23" y="3197486"/>
            <a:ext cx="2843808" cy="2132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admin\Desktop\Новая папка (5)\IMG_194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7" y="5833355"/>
            <a:ext cx="1366193" cy="1024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595116" y="5550308"/>
            <a:ext cx="2376264" cy="1044043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Различная литература, пособия, папки-передвижки по ПДД</a:t>
            </a:r>
            <a:endParaRPr lang="ru-RU" b="1" i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63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admin\Desktop\Новая папка (5)\IMG_1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587877" cy="3440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Новая папка (5)\IMG_1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86" y="2780928"/>
            <a:ext cx="5148064" cy="3861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\Desktop\Новая папка (5)\IMG_18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" y="3689648"/>
            <a:ext cx="3936437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admin\Desktop\Новая папка (5)\IMG_18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3214"/>
            <a:ext cx="2341557" cy="3122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9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Новая папка (5)\IMG_1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6123" y="1124744"/>
            <a:ext cx="3168352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Рассказ ребёнком подготовительной группы </a:t>
            </a:r>
          </a:p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«КАК ПЕРЕХОДИМ ДОРОГУ»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 descr="C:\Users\admin\Desktop\Новая папка (5)\IMG_1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6912"/>
            <a:ext cx="2625756" cy="3501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23728" y="3933056"/>
            <a:ext cx="3096344" cy="151216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дорожных знаках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водитель знал заранее</a:t>
            </a:r>
            <a:b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его предупреждает.</a:t>
            </a:r>
            <a:b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Вдвое обостри внимание –</a:t>
            </a:r>
            <a:b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 не пострадает.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3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admin\Desktop\Новая папка (5)\IMG_1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5499"/>
            <a:ext cx="4855468" cy="6473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39774" y="0"/>
            <a:ext cx="2376264" cy="1044043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ПДД</a:t>
            </a:r>
            <a:endParaRPr lang="ru-RU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C:\Users\admin\Desktop\Новая папка (5)\IMG_1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5499"/>
            <a:ext cx="3275856" cy="2456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admin\Desktop\Новая папка (5)\IMG_19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32" y="2966644"/>
            <a:ext cx="2237995" cy="1678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37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25306" y="1556792"/>
            <a:ext cx="510909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ВНИМАНИЕ!!!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7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Новая папка (5)\IMG_1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78" y="620688"/>
            <a:ext cx="2499742" cy="3332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283968" y="658498"/>
            <a:ext cx="3456384" cy="165618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о пешеходном переходе. Проблемная ситуация «По какой зебре перейти дорогу?»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admin\Desktop\Новая папка (5)\IMG_1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2564903"/>
            <a:ext cx="2934326" cy="3912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95736" y="4365104"/>
            <a:ext cx="2808312" cy="129614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маленький народ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переход-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в полоску белую,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шагаю смело я!</a:t>
            </a:r>
          </a:p>
        </p:txBody>
      </p:sp>
    </p:spTree>
    <p:extLst>
      <p:ext uri="{BB962C8B-B14F-4D97-AF65-F5344CB8AC3E}">
        <p14:creationId xmlns:p14="http://schemas.microsoft.com/office/powerpoint/2010/main" val="172739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Новая папка (5)\IMG_1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4224469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436096" y="692696"/>
            <a:ext cx="2664296" cy="2736304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профессией водитель.</a:t>
            </a:r>
            <a:r>
              <a:rPr lang="ru-RU" dirty="0"/>
              <a:t> </a:t>
            </a:r>
            <a:r>
              <a:rPr lang="ru-RU" dirty="0" smtClean="0"/>
              <a:t>                 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Умело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ведёт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машину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за рулём не первый год!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Слегка шуршат тугие шины,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нас по городу везёт.</a:t>
            </a:r>
          </a:p>
        </p:txBody>
      </p:sp>
      <p:pic>
        <p:nvPicPr>
          <p:cNvPr id="2052" name="Picture 4" descr="C:\Users\admin\Desktop\Новая папка (5)\IMG_1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54" y="3573015"/>
            <a:ext cx="4090085" cy="3067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354122" y="4221088"/>
            <a:ext cx="2088232" cy="194421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автобусом. И знаком автобусная остановка.</a:t>
            </a:r>
            <a:endParaRPr lang="ru-RU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2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Новая папка (5)\IMG_1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1596"/>
            <a:ext cx="4524571" cy="3393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004048" y="251596"/>
            <a:ext cx="2592288" cy="1696714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Знакомимся с троллейбусом и трамваем.</a:t>
            </a:r>
            <a:endParaRPr lang="ru-RU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admin\Desktop\Новая папка (5)\IMG_18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89836"/>
            <a:ext cx="3075806" cy="410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Новая папка (5)\IMG_17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80" y="3320681"/>
            <a:ext cx="3216767" cy="2412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70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Новая папка (5)\IMG_1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820045" cy="3615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292080" y="617743"/>
            <a:ext cx="2592288" cy="1696714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«Водители»</a:t>
            </a:r>
            <a:endParaRPr lang="ru-RU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admin\Desktop\Новая папка (5)\IMG_17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4896544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6588224" y="3284984"/>
            <a:ext cx="2232248" cy="216024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юного водителя пройдён водительское удостоверение получено!!!</a:t>
            </a:r>
            <a:endParaRPr lang="ru-RU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92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Новая папка (5)\IMG_17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3" y="404664"/>
            <a:ext cx="4610829" cy="3458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овая папка (5)\IMG_1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3" y="3075054"/>
            <a:ext cx="4419858" cy="3314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148242" y="1228230"/>
            <a:ext cx="2592288" cy="1696714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ДПС нам не страшен!!! У Нас у всех в руках права!!!</a:t>
            </a:r>
            <a:endParaRPr lang="ru-RU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8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Новая папка (5)\IMG_17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4" y="260648"/>
            <a:ext cx="4696334" cy="3522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148242" y="1228230"/>
            <a:ext cx="2592288" cy="1696714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«Загони машину в гараж»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 для машины свой гараж НАЙДИ!!!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admin\Desktop\Новая папка (5)\IMG_17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22" y="2924944"/>
            <a:ext cx="4788024" cy="3591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ovets.net/photos/uploads/120/944502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292080" y="183092"/>
            <a:ext cx="2592288" cy="169671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П/игры «Воробушки и автомобиль», «Цветные автомобили»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admin\Desktop\Новая папка (5)\IMG_1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5" y="200069"/>
            <a:ext cx="5004048" cy="3753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Новая папка (5)\IMG_1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51" y="2276872"/>
            <a:ext cx="4956043" cy="371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Новая папка (5)\IMG_1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85238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Новая папка (5)\IMG_18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29" y="4725145"/>
            <a:ext cx="2634047" cy="1975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\Desktop\Новая папка (5)\IMG_18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18006"/>
            <a:ext cx="2110231" cy="1582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411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258</Words>
  <Application>Microsoft Office PowerPoint</Application>
  <PresentationFormat>Экран (4:3)</PresentationFormat>
  <Paragraphs>43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21</cp:revision>
  <dcterms:created xsi:type="dcterms:W3CDTF">2017-11-27T15:16:05Z</dcterms:created>
  <dcterms:modified xsi:type="dcterms:W3CDTF">2017-11-27T20:11:21Z</dcterms:modified>
</cp:coreProperties>
</file>