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7" r:id="rId3"/>
    <p:sldId id="268" r:id="rId4"/>
    <p:sldId id="291" r:id="rId5"/>
    <p:sldId id="276" r:id="rId6"/>
    <p:sldId id="277" r:id="rId7"/>
    <p:sldId id="282" r:id="rId8"/>
    <p:sldId id="289" r:id="rId9"/>
    <p:sldId id="292" r:id="rId10"/>
    <p:sldId id="290" r:id="rId11"/>
    <p:sldId id="284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66"/>
    <a:srgbClr val="33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00PHOTO\20161212_094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428868"/>
            <a:ext cx="2235668" cy="298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929190" y="299753"/>
            <a:ext cx="3960440" cy="65582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Неожиданно у Насти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Взял и выпал нижний зуб.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Нету зуба. Вот несчастье!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Вдруг в больницу </a:t>
            </a:r>
            <a:r>
              <a:rPr lang="ru-RU" sz="1200" b="1" i="1" dirty="0" err="1">
                <a:solidFill>
                  <a:schemeClr val="tx1"/>
                </a:solidFill>
              </a:rPr>
              <a:t>забирут</a:t>
            </a:r>
            <a:r>
              <a:rPr lang="ru-RU" sz="1200" b="1" i="1" dirty="0">
                <a:solidFill>
                  <a:schemeClr val="tx1"/>
                </a:solidFill>
              </a:rPr>
              <a:t>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Слёзки катятся горошком,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Голосок уже дрожит.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 err="1">
                <a:solidFill>
                  <a:schemeClr val="tx1"/>
                </a:solidFill>
              </a:rPr>
              <a:t>Раночка</a:t>
            </a:r>
            <a:r>
              <a:rPr lang="ru-RU" sz="1200" b="1" i="1" dirty="0">
                <a:solidFill>
                  <a:schemeClr val="tx1"/>
                </a:solidFill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</a:rPr>
              <a:t>кровит</a:t>
            </a:r>
            <a:r>
              <a:rPr lang="ru-RU" sz="1200" b="1" i="1" dirty="0">
                <a:solidFill>
                  <a:schemeClr val="tx1"/>
                </a:solidFill>
              </a:rPr>
              <a:t> немножко,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Но почти что не болит.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- Как же я теперь без зуба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Буду яблоки кусать?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Как же буду я без зуба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На концертах выступать.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Папа быстро успокоил: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- Это, Настя, не беда.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Вырастет другой и скоро!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Ну-ка, дочь, иди сюда.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Мы с тобой письмо напишем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И в конверт положим зуб.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Ночью гномики неслышно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Эту почту </a:t>
            </a:r>
            <a:r>
              <a:rPr lang="ru-RU" sz="1200" b="1" i="1" dirty="0" err="1">
                <a:solidFill>
                  <a:schemeClr val="tx1"/>
                </a:solidFill>
              </a:rPr>
              <a:t>забирут</a:t>
            </a:r>
            <a:r>
              <a:rPr lang="ru-RU" sz="1200" b="1" i="1" dirty="0">
                <a:solidFill>
                  <a:schemeClr val="tx1"/>
                </a:solidFill>
              </a:rPr>
              <a:t>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И отправят доброй Фее,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Самой доброй на земле.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А она без промедленья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Новый зуб пришлёт тебе.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Под подушкой утром рано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Настенька письмо нашла,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Фея добрая писала: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"Чистить зубки ты должна.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И грустить тебе не гоже,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Можешь смело выступать.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Новый зуб отправлю позже,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Надо просто подождать".</a:t>
            </a:r>
          </a:p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(Л. </a:t>
            </a:r>
            <a:r>
              <a:rPr lang="ru-RU" sz="1200" b="1" i="1" dirty="0" err="1">
                <a:solidFill>
                  <a:schemeClr val="tx1"/>
                </a:solidFill>
              </a:rPr>
              <a:t>Генералова</a:t>
            </a:r>
            <a:r>
              <a:rPr lang="ru-RU" sz="1200" b="1" i="1" dirty="0">
                <a:solidFill>
                  <a:schemeClr val="tx1"/>
                </a:solidFill>
              </a:rPr>
              <a:t>)</a:t>
            </a:r>
            <a:r>
              <a:rPr lang="ru-RU" sz="1200" i="1" dirty="0"/>
              <a:t/>
            </a:r>
            <a:br>
              <a:rPr lang="ru-RU" sz="1200" i="1" dirty="0"/>
            </a:br>
            <a:endParaRPr lang="ru-RU" sz="12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41044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Исследовательский проект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«Почему </a:t>
            </a:r>
            <a:r>
              <a:rPr lang="ru-RU" sz="4400" b="1" dirty="0">
                <a:solidFill>
                  <a:srgbClr val="FF0000"/>
                </a:solidFill>
              </a:rPr>
              <a:t>болят </a:t>
            </a:r>
            <a:r>
              <a:rPr lang="ru-RU" sz="4400" b="1" dirty="0" smtClean="0">
                <a:solidFill>
                  <a:srgbClr val="FF0000"/>
                </a:solidFill>
              </a:rPr>
              <a:t>зубы?»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83568" y="5403608"/>
            <a:ext cx="3600400" cy="9777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Выполнила воспитатель:</a:t>
            </a: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Хозова</a:t>
            </a:r>
            <a:r>
              <a:rPr lang="ru-RU" b="1" i="1" dirty="0" smtClean="0">
                <a:solidFill>
                  <a:srgbClr val="FF0000"/>
                </a:solidFill>
              </a:rPr>
              <a:t> О.П.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Desktop\приложение\фото\SAM_5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40" y="1705157"/>
            <a:ext cx="1368152" cy="182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Администратор\Desktop\приложение\фото\SAM_5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13" y="1708913"/>
            <a:ext cx="1365335" cy="1820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Администратор\Desktop\приложение\фото\SAM_5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07" y="1159097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Администратор\Desktop\приложение\фото\SAM_5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00" y="4697644"/>
            <a:ext cx="2088231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Администратор\Desktop\приложение\фото\SAM_56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29" y="4077072"/>
            <a:ext cx="2135728" cy="160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Администратор\Desktop\приложение\фото\SAM_56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3" y="4077072"/>
            <a:ext cx="2161254" cy="162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Объект 3" descr="http://ozubkah.ru/wp-content/uploads/2016/11/dental_care__3.jpg"/>
          <p:cNvPicPr>
            <a:picLocks noGrp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73" y="2798401"/>
            <a:ext cx="2772484" cy="173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79150" y="522516"/>
            <a:ext cx="6585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3 этап. </a:t>
            </a: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Результаты </a:t>
            </a: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проекта: </a:t>
            </a:r>
            <a:endParaRPr lang="ru-RU" sz="3200" i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00PHOTO\20170113_214825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753"/>
            <a:ext cx="1688951" cy="225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100PHOTO\DSCN3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9" y="2615392"/>
            <a:ext cx="2291808" cy="171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F:\100PHOTO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0527"/>
            <a:ext cx="2292067" cy="171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pp.userapi.com/c637727/v637727644/29fb7/n9QPR6IPx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48" y="4578382"/>
            <a:ext cx="1632400" cy="217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https://i.mycdn.me/image?id=850935334646&amp;t=3&amp;plc=WEB&amp;tkn=*oV5iteI0bxKWH_Nq2Gn7Zqifb0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09" y="152753"/>
            <a:ext cx="1691160" cy="225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i.mycdn.me/image?id=850935298294&amp;t=3&amp;plc=WEB&amp;tkn=*wDc8Elz5Xtx13d4s9_XxRyJGI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67395"/>
            <a:ext cx="1648881" cy="2198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i.mycdn.me/image?id=851315266946&amp;t=3&amp;plc=WEB&amp;tkn=*ZRnY1ANQH3rYVLFwvbd67I0xCg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59" y="4506712"/>
            <a:ext cx="1694393" cy="225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G:\100PHOTO\IyHl4u2Bnx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33" y="152753"/>
            <a:ext cx="1402246" cy="225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33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416824" cy="2016224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b="1" u="sng" dirty="0" smtClean="0"/>
              <a:t>Спасибо </a:t>
            </a:r>
            <a:r>
              <a:rPr lang="ru-RU" b="1" u="sng" smtClean="0"/>
              <a:t>за внимание!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8464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Этап Подготовительный</a:t>
            </a:r>
            <a:endParaRPr lang="ru-RU" sz="3200" b="1" i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1.Подбор методической, художественной литературы, иллюстративного материала по данной теме.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2.Подбор стихов, </a:t>
            </a:r>
            <a:r>
              <a:rPr lang="ru-RU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потешек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, загадок про зубы.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3.Анкетирование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родителей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4.Подготовка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консультаций для родителей.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F:\100PHOTO\20161215_170837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12" y="3429000"/>
            <a:ext cx="3563887" cy="267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AutoShape 2" descr="http://center-x.ru/photos/knijki-dlya-detey-sovetskih-vremen-540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center-x.ru/photos/knijki-dlya-detey-sovetskih-vremen-54021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center-x.ru/photos/knijki-dlya-detey-sovetskih-vremen-54021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Администратор\Pictures\knijki-dlya-detey-sovetskih-vremen-54021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454654"/>
            <a:ext cx="1666108" cy="22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100book.ru/b38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02" y="3793317"/>
            <a:ext cx="1484990" cy="2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maminakniga.ru/files/978597170759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1663551" cy="21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kmrz.ru/catimg/68/68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28" y="4367795"/>
            <a:ext cx="15494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510" y="715633"/>
            <a:ext cx="7024744" cy="69714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7213" y="3451647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F:\100PHOTO\SAM_5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124744"/>
            <a:ext cx="3574461" cy="2680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F:\100PHOTO\SAM_5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933866"/>
            <a:ext cx="3701823" cy="2776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464033" y="900067"/>
            <a:ext cx="4608512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>
                <a:latin typeface="Calibri" panose="020F0502020204030204" pitchFamily="34" charset="0"/>
              </a:rPr>
              <a:t>Зубная эмаль – что это такое?»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Calibri" panose="020F0502020204030204" pitchFamily="34" charset="0"/>
                <a:ea typeface="Calibri"/>
                <a:cs typeface="Times New Roman"/>
              </a:rPr>
              <a:t>Эмаль хрупкая, ее нужно беречь, за ней нужно ухаживать.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7919" y="509191"/>
            <a:ext cx="7646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2 Этап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Экспериментальная деятельност</a:t>
            </a: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ь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2400" b="1" i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«Рассматривание своих зубов»</a:t>
            </a:r>
            <a:endParaRPr lang="ru-RU" sz="2400" b="1" i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s://im0-tub-ru.yandex.net/i?id=a839bb4058c100d0a84e51d2898b036e&amp;n=33&amp;h=215&amp;w=4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1821"/>
            <a:ext cx="2509761" cy="13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js-dev.telecom-assist.ru/upload/main/771/77188aeed37e8fefff00dfa09d796ed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2464"/>
            <a:ext cx="2395807" cy="26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Причины </a:t>
            </a: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образования </a:t>
            </a: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трещин в эмали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  <a:ea typeface="Calibri"/>
              </a:rPr>
              <a:t>    </a:t>
            </a:r>
            <a:r>
              <a:rPr lang="ru-RU" dirty="0">
                <a:latin typeface="Calibri" panose="020F0502020204030204" pitchFamily="34" charset="0"/>
                <a:ea typeface="Calibri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/>
              </a:rPr>
              <a:t>                          </a:t>
            </a:r>
            <a:r>
              <a:rPr lang="ru-RU" sz="2400" dirty="0" smtClean="0">
                <a:latin typeface="Calibri" panose="020F0502020204030204" pitchFamily="34" charset="0"/>
                <a:ea typeface="Calibri"/>
              </a:rPr>
              <a:t>если сильно ударится зубами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1998" y="5628603"/>
            <a:ext cx="2957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/>
              </a:rPr>
              <a:t>если после горячего </a:t>
            </a:r>
            <a:endParaRPr lang="ru-RU" sz="2400" dirty="0" smtClean="0">
              <a:latin typeface="Calibri" panose="020F0502020204030204" pitchFamily="34" charset="0"/>
              <a:ea typeface="Calibri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ea typeface="Calibri"/>
              </a:rPr>
              <a:t>есть холодное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5637018"/>
            <a:ext cx="2565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</a:rPr>
              <a:t>эмаль разрушают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микробы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194" name="Picture 2" descr="F:\100PHOTO\SAM_5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35" y="3402867"/>
            <a:ext cx="2967649" cy="222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http://cdn.thenewageparents.com/wp-content/uploads/2014/06/Common-Germs-And-Bacteria-All-Parents-Should-Kno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8" y="3356992"/>
            <a:ext cx="3057774" cy="227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F:\100PHOTO\SAM_5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61" y="1556792"/>
            <a:ext cx="2824174" cy="211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AutoShape 2" descr="https://im0-tub-ru.yandex.net/i?id=0be5762ba99bcd5c646f01884cdd56be&amp;n=33&amp;h=215&amp;w=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0-tub-ru.yandex.net/i?id=0be5762ba99bcd5c646f01884cdd56be&amp;n=33&amp;h=215&amp;w=1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дминистратор\Pictures\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07174"/>
            <a:ext cx="18002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h23.st.depositphotos.com/3665495/6043/v/450/depositphotos_60435723-stock-illustration-cute-aching-too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70" y="3958571"/>
            <a:ext cx="2129956" cy="20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Роль остатков пищи.</a:t>
            </a: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 </a:t>
            </a:r>
            <a:endParaRPr lang="ru-RU" sz="3200" b="1" i="1" u="sng" dirty="0" smtClean="0">
              <a:solidFill>
                <a:srgbClr val="FF0000"/>
              </a:solidFill>
              <a:latin typeface="Calibri" panose="020F0502020204030204" pitchFamily="34" charset="0"/>
              <a:ea typeface="Times New Roman"/>
            </a:endParaRPr>
          </a:p>
          <a:p>
            <a:pPr marL="0" indent="0">
              <a:buNone/>
            </a:pP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«</a:t>
            </a: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Поиск вредных </a:t>
            </a: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микробов»</a:t>
            </a:r>
            <a:endParaRPr lang="ru-RU" sz="3200" b="1" i="1" u="sng" dirty="0">
              <a:solidFill>
                <a:srgbClr val="FF0000"/>
              </a:solidFill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</a:rPr>
              <a:t>Кариес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– это заболевание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котором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происходит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постепенное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разрушение </a:t>
            </a:r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твердой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ткани зуба, </a:t>
            </a:r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результате чего, </a:t>
            </a:r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нем образуется полость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–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</a:rPr>
              <a:t>дырка». </a:t>
            </a:r>
            <a:endParaRPr lang="ru-RU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sportobzor.ru/uploads/images/473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6536"/>
            <a:ext cx="2016224" cy="22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F:\100PHOTO\SAM_5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764704"/>
            <a:ext cx="3276371" cy="245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F:\100PHOTO\SAM_5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645024"/>
            <a:ext cx="3348380" cy="251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F:\100PHOTO\SAM_5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6771"/>
            <a:ext cx="3410614" cy="255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40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«Как правильно чистить зубы</a:t>
            </a:r>
            <a:r>
              <a:rPr lang="ru-RU" sz="3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?»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Чистим зубы дважды в сутки,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Чистим долго: три минутки,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Щеткой чистой, не лохматой,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Пастой вкусной, ароматной.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Чистим щеткой вверх и вниз –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Ну, микробы, берегись!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F:\100PHOTO\SAM_5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1" y="1484783"/>
            <a:ext cx="2529796" cy="1897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F:\100PHOTO\SAM_5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23" y="1484783"/>
            <a:ext cx="2542089" cy="190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F:\100PHOTO\SAM_5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1" y="4149080"/>
            <a:ext cx="2718645" cy="2038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F:\100PHOTO\SAM_56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08" y="4132878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Администратор\Pictures\8894921_m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03034"/>
            <a:ext cx="2825378" cy="24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00PHOTO\20170502_095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3345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F:\100PHOTO\20170502_094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6698"/>
            <a:ext cx="2481740" cy="330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F:\100PHOTO\20170502_09502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61" y="3390637"/>
            <a:ext cx="2477798" cy="330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067860" y="68857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Рисование  «Веселый зубик»</a:t>
            </a:r>
          </a:p>
        </p:txBody>
      </p:sp>
      <p:pic>
        <p:nvPicPr>
          <p:cNvPr id="1028" name="Picture 4" descr="https://s.svitmam.ua/photo/0/1/234/1234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61" y="4437112"/>
            <a:ext cx="1811126" cy="2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4" y="598596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Аппликация —  </a:t>
            </a: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коллаж</a:t>
            </a:r>
          </a:p>
          <a:p>
            <a:pPr lvl="0" algn="ctr"/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«</a:t>
            </a:r>
            <a:r>
              <a:rPr lang="ru-RU" sz="32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Полезные и вредные </a:t>
            </a:r>
            <a:r>
              <a:rPr lang="ru-RU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продукты»</a:t>
            </a:r>
          </a:p>
        </p:txBody>
      </p:sp>
      <p:pic>
        <p:nvPicPr>
          <p:cNvPr id="1026" name="Picture 2" descr="G:\приложение\фото\SAM_5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63343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приложение\фото\SAM_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8322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:\приложение\фото\SAM_5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78322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37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.maximummuscle.ru/pic/uploads/506/b60/0ba/506b600bacdab8639ad16044837e0aa1c1a6818b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20"/>
            <a:ext cx="3384375" cy="2812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85" y="3501008"/>
            <a:ext cx="4202933" cy="280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67544" y="3140968"/>
            <a:ext cx="4248472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поел, почисти зубки.</a:t>
            </a:r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Делай так два раза в сутки.</a:t>
            </a:r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Предпочти конфетам фрукты,</a:t>
            </a:r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очень важные продукты.</a:t>
            </a:r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Чтоб зуб не беспокоил, помни правило такое:</a:t>
            </a:r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 стоматологу идем в год два раза на прием.</a:t>
            </a:r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 тогда улыбки свет сохранишь на много лет.</a:t>
            </a:r>
            <a:endParaRPr lang="ru-RU" sz="2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764704"/>
            <a:ext cx="4860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Мы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чистим, чистим зубы и весело живем,</a:t>
            </a:r>
            <a:endParaRPr lang="ru-RU" sz="16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 тех, кто их не чистит, мы песенку споем.</a:t>
            </a:r>
            <a:endParaRPr lang="ru-RU" sz="16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Эх, давай, не зевай, о зубах не забывай,</a:t>
            </a:r>
            <a:endParaRPr lang="ru-RU" sz="16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Чистить зубы не ленись,</a:t>
            </a:r>
            <a:endParaRPr lang="ru-RU" sz="16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Снизу вверх, сверху вниз,</a:t>
            </a:r>
            <a:endParaRPr lang="ru-RU" sz="16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3635896" y="3140968"/>
            <a:ext cx="70182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585</TotalTime>
  <Words>274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-</cp:lastModifiedBy>
  <cp:revision>48</cp:revision>
  <dcterms:created xsi:type="dcterms:W3CDTF">2017-05-11T07:55:40Z</dcterms:created>
  <dcterms:modified xsi:type="dcterms:W3CDTF">2018-06-19T21:56:32Z</dcterms:modified>
</cp:coreProperties>
</file>