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1" r:id="rId5"/>
    <p:sldId id="263" r:id="rId6"/>
    <p:sldId id="265" r:id="rId7"/>
    <p:sldId id="267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A50021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5AFCB-0E1A-41B1-A18F-88505E17BA8A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6D6AF-15C3-4A7F-BBC8-9BE2AFB87E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E2EA-D0E3-4158-8ED8-39DA04878D33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D579F-1513-4EAC-BF89-2E64A6ECFA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22494-EB4C-43B8-9159-C15271CD1C51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8A19-5E94-4E1B-94C9-221E312CE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1FD75-DE3C-4C4F-B8D9-02947BCB26BD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F3438-85F7-4A33-A6B8-844D66400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FA9D2-B9CC-4D31-972C-74BF31ABB4CE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7900-F58E-451F-B8CF-730C304402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BC508-FCC5-4EE4-A659-127CB3713271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D3255-ADC0-4AEF-9A44-693FE4B8C8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ECC20-5FD9-4913-9D1D-E2950D2D5AE8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BF2A7-4419-4BB3-BCEF-2FD60D44F5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D1380-B095-4681-9398-BFDBF9EB4273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39EED-03D1-4E98-84A6-88198B5E9A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0D821-7B92-479F-A65E-2C81891B337B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20048-033C-4633-9BB4-6BF813275A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941A8-11BD-4FE5-85C6-B4FB03255DDF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119E4-E5E9-4B3F-B34C-0835078AE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F735C6-CE42-4996-8054-37E62E138153}" type="datetimeFigureOut">
              <a:rPr lang="ru-RU"/>
              <a:pPr>
                <a:defRPr/>
              </a:pPr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5AD381-F8EC-47EE-949C-B19AABB4D7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65" r:id="rId6"/>
    <p:sldLayoutId id="2147483664" r:id="rId7"/>
    <p:sldLayoutId id="2147483663" r:id="rId8"/>
    <p:sldLayoutId id="2147483662" r:id="rId9"/>
    <p:sldLayoutId id="2147483661" r:id="rId10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2;&#1086;&#1080;%20&#1076;&#1086;&#1082;&#1091;&#1084;&#1077;&#1085;&#1090;&#1099;\Downloads\Svetofor.mp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ctrTitle"/>
          </p:nvPr>
        </p:nvSpPr>
        <p:spPr>
          <a:xfrm>
            <a:off x="611560" y="2996952"/>
            <a:ext cx="7772400" cy="1470025"/>
          </a:xfrm>
        </p:spPr>
        <p:txBody>
          <a:bodyPr/>
          <a:lstStyle/>
          <a:p>
            <a:r>
              <a:rPr lang="ru-RU" sz="6600" b="1" i="1" dirty="0" smtClean="0">
                <a:solidFill>
                  <a:srgbClr val="000099"/>
                </a:solidFill>
              </a:rPr>
              <a:t>Уголок по </a:t>
            </a:r>
            <a:r>
              <a:rPr lang="ru-RU" sz="6600" b="1" i="1" dirty="0" err="1" smtClean="0">
                <a:solidFill>
                  <a:srgbClr val="000099"/>
                </a:solidFill>
              </a:rPr>
              <a:t>пдд</a:t>
            </a:r>
            <a:r>
              <a:rPr lang="ru-RU" sz="6600" b="1" i="1" dirty="0" smtClean="0">
                <a:solidFill>
                  <a:srgbClr val="000099"/>
                </a:solidFill>
              </a:rPr>
              <a:t/>
            </a:r>
            <a:br>
              <a:rPr lang="ru-RU" sz="6600" b="1" i="1" dirty="0" smtClean="0">
                <a:solidFill>
                  <a:srgbClr val="000099"/>
                </a:solidFill>
              </a:rPr>
            </a:br>
            <a:r>
              <a:rPr lang="ru-RU" sz="3600" b="1" i="1" dirty="0" smtClean="0">
                <a:solidFill>
                  <a:srgbClr val="000099"/>
                </a:solidFill>
              </a:rPr>
              <a:t>СДС №1</a:t>
            </a:r>
            <a:br>
              <a:rPr lang="ru-RU" sz="3600" b="1" i="1" dirty="0" smtClean="0">
                <a:solidFill>
                  <a:srgbClr val="000099"/>
                </a:solidFill>
              </a:rPr>
            </a:br>
            <a:r>
              <a:rPr lang="ru-RU" sz="3600" b="1" i="1" dirty="0" smtClean="0">
                <a:solidFill>
                  <a:srgbClr val="000099"/>
                </a:solidFill>
              </a:rPr>
              <a:t/>
            </a:r>
            <a:br>
              <a:rPr lang="ru-RU" sz="3600" b="1" i="1" dirty="0" smtClean="0">
                <a:solidFill>
                  <a:srgbClr val="000099"/>
                </a:solidFill>
              </a:rPr>
            </a:br>
            <a:r>
              <a:rPr lang="ru-RU" sz="3600" b="1" i="1" dirty="0" smtClean="0">
                <a:solidFill>
                  <a:srgbClr val="000099"/>
                </a:solidFill>
              </a:rPr>
              <a:t>                                    </a:t>
            </a:r>
            <a:r>
              <a:rPr lang="ru-RU" sz="2000" b="1" i="1" dirty="0" smtClean="0">
                <a:solidFill>
                  <a:srgbClr val="000099"/>
                </a:solidFill>
              </a:rPr>
              <a:t>Выполнила: </a:t>
            </a:r>
            <a:r>
              <a:rPr lang="ru-RU" sz="2000" b="1" i="1" dirty="0" err="1" smtClean="0">
                <a:solidFill>
                  <a:srgbClr val="000099"/>
                </a:solidFill>
              </a:rPr>
              <a:t>Хозова</a:t>
            </a:r>
            <a:r>
              <a:rPr lang="ru-RU" sz="2000" b="1" i="1" dirty="0" smtClean="0">
                <a:solidFill>
                  <a:srgbClr val="000099"/>
                </a:solidFill>
              </a:rPr>
              <a:t> О.П.</a:t>
            </a:r>
            <a:br>
              <a:rPr lang="ru-RU" sz="2000" b="1" i="1" dirty="0" smtClean="0">
                <a:solidFill>
                  <a:srgbClr val="000099"/>
                </a:solidFill>
              </a:rPr>
            </a:br>
            <a:r>
              <a:rPr lang="ru-RU" sz="2000" b="1" i="1" dirty="0" smtClean="0">
                <a:solidFill>
                  <a:srgbClr val="000099"/>
                </a:solidFill>
              </a:rPr>
              <a:t>                                                                                                 </a:t>
            </a:r>
            <a:r>
              <a:rPr lang="ru-RU" sz="2000" b="1" i="1" dirty="0" err="1" smtClean="0">
                <a:solidFill>
                  <a:srgbClr val="000099"/>
                </a:solidFill>
              </a:rPr>
              <a:t>Марушина</a:t>
            </a:r>
            <a:r>
              <a:rPr lang="ru-RU" sz="2000" b="1" i="1" dirty="0" smtClean="0">
                <a:solidFill>
                  <a:srgbClr val="000099"/>
                </a:solidFill>
              </a:rPr>
              <a:t> Е.А.</a:t>
            </a:r>
            <a:br>
              <a:rPr lang="ru-RU" sz="2000" b="1" i="1" dirty="0" smtClean="0">
                <a:solidFill>
                  <a:srgbClr val="000099"/>
                </a:solidFill>
              </a:rPr>
            </a:br>
            <a:endParaRPr lang="ru-RU" sz="2000" b="1" i="1" dirty="0" smtClean="0">
              <a:solidFill>
                <a:srgbClr val="000099"/>
              </a:solidFill>
            </a:endParaRPr>
          </a:p>
        </p:txBody>
      </p:sp>
      <p:pic>
        <p:nvPicPr>
          <p:cNvPr id="18435" name="Svetofor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675688" y="63087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8087" fill="hold"/>
                                        <p:tgtEl>
                                          <p:spTgt spid="184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35"/>
                </p:tgtEl>
              </p:cMediaNode>
            </p:audio>
          </p:childTnLst>
        </p:cTn>
      </p:par>
    </p:tnLst>
    <p:bldLst>
      <p:bldP spid="184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й\Desktop\пдд\IMG_20171124_0919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1248"/>
            <a:ext cx="7205409" cy="54040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3427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Евгений\Desktop\пдд\IMG_20171123_1211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059" y="3664910"/>
            <a:ext cx="1547519" cy="1160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C:\Users\Евгений\Desktop\пдд\IMG_20171123_1212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95549" y="1983641"/>
            <a:ext cx="1191987" cy="15893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5002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C:\Users\Евгений\Desktop\пдд\IMG_20171123_1212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69978" y="2070448"/>
            <a:ext cx="1170609" cy="1560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0" name="Picture 8" descr="C:\Users\Евгений\Desktop\пдд\IMG_20171123_1214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530530" y="551698"/>
            <a:ext cx="1152129" cy="1536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1" name="Picture 9" descr="C:\Users\Евгений\Desktop\пдд\IMG_20171123_1215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180" y="770723"/>
            <a:ext cx="1464163" cy="1098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2" name="Picture 10" descr="C:\Users\Евгений\Desktop\пдд\IMG_20171123_12205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93668" y="2380493"/>
            <a:ext cx="1254300" cy="940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3" name="Picture 11" descr="C:\Users\Евгений\Desktop\пдд\IMG_20171123_1223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207" y="2200307"/>
            <a:ext cx="940727" cy="1254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84" name="Picture 12" descr="C:\Users\Евгений\Desktop\пдд\IMG_20171124_0815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19675" y="3540964"/>
            <a:ext cx="1056398" cy="14085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с одним скругленным углом 3"/>
          <p:cNvSpPr/>
          <p:nvPr/>
        </p:nvSpPr>
        <p:spPr>
          <a:xfrm>
            <a:off x="3438205" y="5031180"/>
            <a:ext cx="4248472" cy="1224136"/>
          </a:xfrm>
          <a:prstGeom prst="round1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Дидактические игры: </a:t>
            </a:r>
          </a:p>
          <a:p>
            <a:pPr algn="ctr"/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лото, лабиринты, </a:t>
            </a: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пазлы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7" name="Picture 3" descr="C:\Users\Евгений\Desktop\пдд\IMG_20171124_08310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65" y="724470"/>
            <a:ext cx="1728192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Евгений\Desktop\пдд\20171126_13373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508" y="4941168"/>
            <a:ext cx="1656184" cy="1242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C:\Users\Евгений\Desktop\пдд\IMG_20171123_11585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155" y="3664910"/>
            <a:ext cx="1478025" cy="1108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Евгений\Desktop\пдд\IMG_20171123_11554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115" y="3692450"/>
            <a:ext cx="1426609" cy="10699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8370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й\Desktop\пдд\IMG_20171123_115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69" y="692696"/>
            <a:ext cx="2160240" cy="16201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C:\Users\Евгений\Desktop\пдд\IMG_20171123_1159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742106"/>
            <a:ext cx="2028480" cy="1521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 descr="C:\Users\Евгений\Desktop\пдд\IMG_20171123_121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92696"/>
            <a:ext cx="2021976" cy="1516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Евгений\Desktop\пдд\IMG_20171123_1225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028921" y="4599130"/>
            <a:ext cx="1872208" cy="14041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C:\Users\Евгений\Desktop\пдд\IMG_20171123_1302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65596" y="2270050"/>
            <a:ext cx="1306376" cy="1741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C:\Users\Евгений\Desktop\пдд\IMG_20171124_0911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4814" y="4281094"/>
            <a:ext cx="1368152" cy="1824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4932039" y="3965306"/>
            <a:ext cx="3312367" cy="2272006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Демонстрационный раздаточный материал.</a:t>
            </a:r>
          </a:p>
          <a:p>
            <a:pPr algn="ctr"/>
            <a:r>
              <a:rPr lang="ru-RU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Картотека подвижных игр, игр по развитию речи, стихи и загадки</a:t>
            </a:r>
            <a:r>
              <a:rPr lang="ru-RU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ctr"/>
            <a:r>
              <a:rPr lang="ru-RU" sz="20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Маршруты дом-детский сад</a:t>
            </a:r>
            <a:endParaRPr lang="ru-RU" sz="20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C:\Users\Евгений\Desktop\пдд\20171126_200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850" y="2627938"/>
            <a:ext cx="2136159" cy="1602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C:\Users\Евгений\Desktop\пдд\20171126_13391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411886"/>
            <a:ext cx="1944216" cy="145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73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Евгений\Desktop\пдд\IMG_20171123_1246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1612"/>
            <a:ext cx="2568285" cy="19262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C:\Users\Евгений\Desktop\пдд\IMG_20171123_1246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61612"/>
            <a:ext cx="2500401" cy="1875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Евгений\Desktop\пдд\IMG_20171124_082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56" y="3987814"/>
            <a:ext cx="2790056" cy="2092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Евгений\Desktop\пдд\20171126_2022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66149" y="3705032"/>
            <a:ext cx="278430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Овал 7"/>
          <p:cNvSpPr/>
          <p:nvPr/>
        </p:nvSpPr>
        <p:spPr>
          <a:xfrm>
            <a:off x="2555776" y="2276872"/>
            <a:ext cx="3544598" cy="1872208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Макеты </a:t>
            </a:r>
          </a:p>
          <a:p>
            <a:pPr algn="ctr"/>
            <a:r>
              <a:rPr lang="ru-RU" b="1" dirty="0" smtClean="0">
                <a:ln w="1143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перекрестков, </a:t>
            </a:r>
          </a:p>
          <a:p>
            <a:pPr algn="ctr"/>
            <a:r>
              <a:rPr lang="ru-RU" b="1" dirty="0" smtClean="0">
                <a:ln w="1143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дорог с атрибутами</a:t>
            </a:r>
            <a:r>
              <a:rPr lang="ru-RU" b="1" dirty="0">
                <a:ln w="11430">
                  <a:solidFill>
                    <a:srgbClr val="FF0000"/>
                  </a:solidFill>
                </a:ln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987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Евгений\Desktop\пдд\IMG_20171124_083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66" y="3861048"/>
            <a:ext cx="3035829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C:\Users\Евгений\Desktop\пдд\IMG_20171124_0823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1995686" cy="2660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Евгений\Desktop\пдд\IMG_20171127_0829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692696"/>
            <a:ext cx="2663280" cy="19974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Евгений\Desktop\пдд\IMG_20171127_0827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3978990"/>
            <a:ext cx="2911815" cy="21838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Евгений\Desktop\пдд\20171127_0813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435509"/>
            <a:ext cx="2448272" cy="1836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1246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Евгений\Desktop\пдд\IMG_20171124_0835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83" y="625376"/>
            <a:ext cx="2085696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196" name="Picture 4" descr="C:\Users\Евгений\Desktop\пдд\IMG_20171124_083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821" y="640415"/>
            <a:ext cx="2760300" cy="2070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Евгений\Desktop\пдд\IMG_20171127_0824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18" y="3773383"/>
            <a:ext cx="3210103" cy="2407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C:\Users\Евгений\Desktop\пдд\IMG_20171124_0903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51" y="3789040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Евгений\Desktop\пдд\IMG_20171127_0823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08476"/>
            <a:ext cx="2035663" cy="2714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1049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38</Words>
  <Application>Microsoft Office PowerPoint</Application>
  <PresentationFormat>Экран (4:3)</PresentationFormat>
  <Paragraphs>9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Уголок по пдд СДС №1                                      Выполнила: Хозова О.П.                                                                                                  Марушина Е.А.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Пользователь Windows</cp:lastModifiedBy>
  <cp:revision>15</cp:revision>
  <dcterms:created xsi:type="dcterms:W3CDTF">2011-01-05T18:31:26Z</dcterms:created>
  <dcterms:modified xsi:type="dcterms:W3CDTF">2017-11-27T06:03:59Z</dcterms:modified>
</cp:coreProperties>
</file>