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AFCB-0E1A-41B1-A18F-88505E17BA8A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D6AF-15C3-4A7F-BBC8-9BE2AFB87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E2EA-D0E3-4158-8ED8-39DA04878D33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579F-1513-4EAC-BF89-2E64A6ECF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2494-EB4C-43B8-9159-C15271CD1C51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8A19-5E94-4E1B-94C9-221E312C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FD75-DE3C-4C4F-B8D9-02947BCB26BD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3438-85F7-4A33-A6B8-844D66400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9D2-B9CC-4D31-972C-74BF31ABB4CE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7900-F58E-451F-B8CF-730C3044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C508-FCC5-4EE4-A659-127CB3713271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3255-ADC0-4AEF-9A44-693FE4B8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CC20-5FD9-4913-9D1D-E2950D2D5AE8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F2A7-4419-4BB3-BCEF-2FD60D44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1380-B095-4681-9398-BFDBF9EB4273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9EED-03D1-4E98-84A6-88198B5E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D821-7B92-479F-A65E-2C81891B337B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0048-033C-4633-9BB4-6BF813275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41A8-11BD-4FE5-85C6-B4FB03255DDF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19E4-E5E9-4B3F-B34C-0835078A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735C6-CE42-4996-8054-37E62E138153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AD381-F8EC-47EE-949C-B19AABB4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Svetofor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0099"/>
                </a:solidFill>
              </a:rPr>
              <a:t>Уголок по </a:t>
            </a:r>
            <a:r>
              <a:rPr lang="ru-RU" sz="6600" b="1" i="1" dirty="0" err="1" smtClean="0">
                <a:solidFill>
                  <a:srgbClr val="000099"/>
                </a:solidFill>
              </a:rPr>
              <a:t>пдд</a:t>
            </a:r>
            <a:r>
              <a:rPr lang="ru-RU" sz="6600" b="1" i="1" dirty="0" smtClean="0">
                <a:solidFill>
                  <a:srgbClr val="000099"/>
                </a:solidFill>
              </a:rPr>
              <a:t/>
            </a:r>
            <a:br>
              <a:rPr lang="ru-RU" sz="6600" b="1" i="1" dirty="0" smtClean="0">
                <a:solidFill>
                  <a:srgbClr val="000099"/>
                </a:solidFill>
              </a:rPr>
            </a:br>
            <a:r>
              <a:rPr lang="ru-RU" sz="3600" b="1" i="1" dirty="0" smtClean="0">
                <a:solidFill>
                  <a:srgbClr val="000099"/>
                </a:solidFill>
              </a:rPr>
              <a:t>СДС №1</a:t>
            </a:r>
            <a:br>
              <a:rPr lang="ru-RU" sz="3600" b="1" i="1" dirty="0" smtClean="0">
                <a:solidFill>
                  <a:srgbClr val="000099"/>
                </a:solidFill>
              </a:rPr>
            </a:br>
            <a:r>
              <a:rPr lang="ru-RU" sz="3600" b="1" i="1" dirty="0" smtClean="0">
                <a:solidFill>
                  <a:srgbClr val="000099"/>
                </a:solidFill>
              </a:rPr>
              <a:t/>
            </a:r>
            <a:br>
              <a:rPr lang="ru-RU" sz="3600" b="1" i="1" dirty="0" smtClean="0">
                <a:solidFill>
                  <a:srgbClr val="000099"/>
                </a:solidFill>
              </a:rPr>
            </a:br>
            <a:r>
              <a:rPr lang="ru-RU" sz="3600" b="1" i="1" dirty="0" smtClean="0">
                <a:solidFill>
                  <a:srgbClr val="000099"/>
                </a:solidFill>
              </a:rPr>
              <a:t>                                    </a:t>
            </a:r>
            <a:r>
              <a:rPr lang="ru-RU" sz="2000" b="1" i="1" dirty="0" smtClean="0">
                <a:solidFill>
                  <a:srgbClr val="000099"/>
                </a:solidFill>
              </a:rPr>
              <a:t>Выполнила: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Хозова</a:t>
            </a:r>
            <a:r>
              <a:rPr lang="ru-RU" sz="2000" b="1" i="1" dirty="0" smtClean="0">
                <a:solidFill>
                  <a:srgbClr val="000099"/>
                </a:solidFill>
              </a:rPr>
              <a:t> О.П.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                                                                                                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Марушина</a:t>
            </a:r>
            <a:r>
              <a:rPr lang="ru-RU" sz="2000" b="1" i="1" dirty="0" smtClean="0">
                <a:solidFill>
                  <a:srgbClr val="000099"/>
                </a:solidFill>
              </a:rPr>
              <a:t> Е.А.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endParaRPr lang="ru-RU" sz="2000" b="1" i="1" dirty="0" smtClean="0">
              <a:solidFill>
                <a:srgbClr val="000099"/>
              </a:solidFill>
            </a:endParaRPr>
          </a:p>
        </p:txBody>
      </p:sp>
      <p:pic>
        <p:nvPicPr>
          <p:cNvPr id="18435" name="Svetof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087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пдд\IMG_20171124_091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1248"/>
            <a:ext cx="7205409" cy="540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42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вгений\Desktop\пдд\IMG_20171123_121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59" y="3664910"/>
            <a:ext cx="1547519" cy="116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Евгений\Desktop\пдд\IMG_20171123_121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5549" y="1983641"/>
            <a:ext cx="1191987" cy="158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5002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Евгений\Desktop\пдд\IMG_20171123_121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69978" y="2070448"/>
            <a:ext cx="1170609" cy="1560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C:\Users\Евгений\Desktop\пдд\IMG_20171123_121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0530" y="551698"/>
            <a:ext cx="1152129" cy="153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C:\Users\Евгений\Desktop\пдд\IMG_20171123_121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80" y="770723"/>
            <a:ext cx="1464163" cy="109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C:\Users\Евгений\Desktop\пдд\IMG_20171123_122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3668" y="2380493"/>
            <a:ext cx="1254300" cy="94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C:\Users\Евгений\Desktop\пдд\IMG_20171123_1223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07" y="2200307"/>
            <a:ext cx="940727" cy="1254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C:\Users\Евгений\Desktop\пдд\IMG_20171124_0815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9675" y="3540964"/>
            <a:ext cx="1056398" cy="140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3438205" y="5031180"/>
            <a:ext cx="4248472" cy="1224136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игры: </a:t>
            </a: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лото, лабиринты,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пазлы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Picture 3" descr="C:\Users\Евгений\Desktop\пдд\IMG_20171124_0831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65" y="724470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Евгений\Desktop\пдд\20171126_13373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08" y="4941168"/>
            <a:ext cx="1656184" cy="124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Евгений\Desktop\пдд\IMG_20171123_11585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55" y="3664910"/>
            <a:ext cx="1478025" cy="110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Евгений\Desktop\пдд\IMG_20171123_11554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15" y="3692450"/>
            <a:ext cx="1426609" cy="106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37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й\Desktop\пдд\IMG_20171123_115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9" y="69269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Евгений\Desktop\пдд\IMG_20171123_115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742106"/>
            <a:ext cx="2028480" cy="152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Евгений\Desktop\пдд\IMG_20171123_121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021976" cy="151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Евгений\Desktop\пдд\IMG_20171123_122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8921" y="4599130"/>
            <a:ext cx="1872208" cy="140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Евгений\Desktop\пдд\IMG_20171123_1302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5596" y="2270050"/>
            <a:ext cx="1306376" cy="174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Евгений\Desktop\пдд\IMG_20171124_0911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4814" y="4281094"/>
            <a:ext cx="1368152" cy="182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932039" y="3965306"/>
            <a:ext cx="3312367" cy="227200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Демонстрационный раздаточный материал.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Картотека подвижных игр, игр по развитию речи, стихи и загадки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Маршруты дом-детский сад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Евгений\Desktop\пдд\20171126_20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0" y="2627938"/>
            <a:ext cx="2136159" cy="1602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Евгений\Desktop\пдд\20171126_1339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11886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й\Desktop\пдд\IMG_20171123_124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1612"/>
            <a:ext cx="2568285" cy="192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Евгений\Desktop\пдд\IMG_20171123_124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1612"/>
            <a:ext cx="2500401" cy="187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Евгений\Desktop\пдд\IMG_20171124_08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56" y="3987814"/>
            <a:ext cx="2790056" cy="209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Евгений\Desktop\пдд\20171126_202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6149" y="3705032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вал 7"/>
          <p:cNvSpPr/>
          <p:nvPr/>
        </p:nvSpPr>
        <p:spPr>
          <a:xfrm>
            <a:off x="2555776" y="2276872"/>
            <a:ext cx="3544598" cy="187220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Макеты </a:t>
            </a:r>
          </a:p>
          <a:p>
            <a:pPr algn="ctr"/>
            <a:r>
              <a:rPr lang="ru-RU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перекрестков, </a:t>
            </a:r>
          </a:p>
          <a:p>
            <a:pPr algn="ctr"/>
            <a:r>
              <a:rPr lang="ru-RU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 с атрибутами</a:t>
            </a:r>
            <a:r>
              <a:rPr lang="ru-RU" b="1" dirty="0">
                <a:ln w="1143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й\Desktop\пдд\IMG_20171124_083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66" y="3861048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Евгений\Desktop\пдд\IMG_20171124_082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1995686" cy="26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Евгений\Desktop\пдд\IMG_20171127_082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663280" cy="199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Евгений\Desktop\пдд\IMG_20171127_082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78990"/>
            <a:ext cx="2911815" cy="218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Евгений\Desktop\пдд\20171127_081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35509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4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й\Desktop\пдд\IMG_20171124_083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3" y="625376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Евгений\Desktop\пдд\IMG_20171124_083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21" y="640415"/>
            <a:ext cx="2760300" cy="207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Евгений\Desktop\пдд\IMG_20171127_082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18" y="3773383"/>
            <a:ext cx="3210103" cy="240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Евгений\Desktop\пдд\IMG_20171124_090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1" y="378904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Евгений\Desktop\пдд\IMG_20171127_082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08476"/>
            <a:ext cx="2035663" cy="271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04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38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Уголок по пдд СДС №1                                      Выполнила: Хозова О.П.                                                                                                  Марушина Е.А.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 Windows</cp:lastModifiedBy>
  <cp:revision>15</cp:revision>
  <dcterms:created xsi:type="dcterms:W3CDTF">2011-01-05T18:31:26Z</dcterms:created>
  <dcterms:modified xsi:type="dcterms:W3CDTF">2017-11-27T06:03:59Z</dcterms:modified>
</cp:coreProperties>
</file>