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1" r:id="rId6"/>
    <p:sldId id="264" r:id="rId7"/>
    <p:sldId id="265" r:id="rId8"/>
    <p:sldId id="260" r:id="rId9"/>
    <p:sldId id="259" r:id="rId10"/>
    <p:sldId id="262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EBFB-F953-4C5A-B5FC-4684E46ADCC3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F08E-10E6-4337-A033-E116D2486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927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EBFB-F953-4C5A-B5FC-4684E46ADCC3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F08E-10E6-4337-A033-E116D2486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513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EBFB-F953-4C5A-B5FC-4684E46ADCC3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F08E-10E6-4337-A033-E116D2486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200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EBFB-F953-4C5A-B5FC-4684E46ADCC3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F08E-10E6-4337-A033-E116D2486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185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EBFB-F953-4C5A-B5FC-4684E46ADCC3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F08E-10E6-4337-A033-E116D2486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58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EBFB-F953-4C5A-B5FC-4684E46ADCC3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F08E-10E6-4337-A033-E116D2486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353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EBFB-F953-4C5A-B5FC-4684E46ADCC3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F08E-10E6-4337-A033-E116D2486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86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EBFB-F953-4C5A-B5FC-4684E46ADCC3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F08E-10E6-4337-A033-E116D2486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66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EBFB-F953-4C5A-B5FC-4684E46ADCC3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F08E-10E6-4337-A033-E116D2486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043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EBFB-F953-4C5A-B5FC-4684E46ADCC3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F08E-10E6-4337-A033-E116D2486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622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EBFB-F953-4C5A-B5FC-4684E46ADCC3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F08E-10E6-4337-A033-E116D2486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192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0EBFB-F953-4C5A-B5FC-4684E46ADCC3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FF08E-10E6-4337-A033-E116D24867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95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s-info.ru/material/ramki/1/img/3-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ыноска-облако 5"/>
          <p:cNvSpPr/>
          <p:nvPr/>
        </p:nvSpPr>
        <p:spPr>
          <a:xfrm>
            <a:off x="1331640" y="476672"/>
            <a:ext cx="7200800" cy="532859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МБДОУ Пильнинский детский сад №3 «Буратино»</a:t>
            </a:r>
          </a:p>
          <a:p>
            <a:pPr algn="ctr"/>
            <a:endParaRPr lang="ru-RU" dirty="0" smtClean="0"/>
          </a:p>
          <a:p>
            <a:pPr algn="ctr"/>
            <a:r>
              <a:rPr lang="ru-RU" sz="3200" b="1" dirty="0" smtClean="0"/>
              <a:t>Проект </a:t>
            </a:r>
          </a:p>
          <a:p>
            <a:pPr algn="ctr"/>
            <a:r>
              <a:rPr lang="ru-RU" sz="3200" b="1" dirty="0" smtClean="0"/>
              <a:t>«Правильное и здоровое питание»</a:t>
            </a:r>
          </a:p>
          <a:p>
            <a:pPr algn="ctr"/>
            <a:r>
              <a:rPr lang="ru-RU" b="1" dirty="0" smtClean="0"/>
              <a:t>(СТАРШАЯ ГРУППА)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Руководитель проекта:</a:t>
            </a:r>
          </a:p>
          <a:p>
            <a:pPr algn="ctr"/>
            <a:r>
              <a:rPr lang="ru-RU" dirty="0" smtClean="0"/>
              <a:t> воспитатель 1 категории</a:t>
            </a:r>
          </a:p>
          <a:p>
            <a:pPr algn="ctr"/>
            <a:r>
              <a:rPr lang="ru-RU" dirty="0" err="1" smtClean="0"/>
              <a:t>Чарыгина</a:t>
            </a:r>
            <a:r>
              <a:rPr lang="ru-RU" dirty="0" smtClean="0"/>
              <a:t> Е.А.</a:t>
            </a:r>
            <a:endParaRPr lang="ru-RU" dirty="0"/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Рассказал проект  Юра </a:t>
            </a:r>
            <a:r>
              <a:rPr lang="ru-RU" b="1" dirty="0" err="1" smtClean="0">
                <a:solidFill>
                  <a:srgbClr val="FFFF00"/>
                </a:solidFill>
              </a:rPr>
              <a:t>Тарлыков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59231" y="6309320"/>
            <a:ext cx="1344815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2018год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37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http://www.vancitymommyd.com/wp-content/uploads/2018/01/fruit-borders-2-fruit-border-vector-free-vector-4vector-clip-ar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http://zoozel.ru/gallery/images/180745_ramka-leto-de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3999" cy="694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1\Desktop\фото с телефона 2\20180518_1538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439651" y="1484785"/>
            <a:ext cx="6264696" cy="321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9650" y="4869160"/>
            <a:ext cx="6372710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Мы решили рассказать Смешарикам  о своих любимых блюдах и попросили родителей оформить рецепты. А Елена Алексеевна сделала альбом «Семейные рецепты правильного питания» и мы подарили его Смешарикам.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49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cardonbet.ru/wp-content/uploads/2014/04/af77130463e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2195736" y="620688"/>
            <a:ext cx="4752528" cy="56166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Крош и Ёжик узнали очень много о правильном питании. Они обещали нам , что будут теперь правильно питаться и соблюдать режим питания.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164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tatic7.depositphotos.com/1005925/732/v/950/depositphotos_7328907-stock-illustration-kids-fra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127___04\IMG_09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13" y="130883"/>
            <a:ext cx="4213516" cy="316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3501008"/>
            <a:ext cx="7272808" cy="237626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Актуальность :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Однажды к нам в старшую группу пришли в гости герои мультфильма «Смешарики» – Крош и Ёжик. Они жаловались ,что стали часто болеть. Мы их спросили: делают ли они зарядку, чистят зубы, закаляются, занимаются спортом? Смешарики ответили, что всё это они делают. Тогда мы спросили их , что они едят? И Смешарики ответили, что любят конфеты и печенье. Мы сказали Смешарикам, что нужно питаться правильно и тогда болеть они не будут.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3" name="Picture 5" descr="http://stat18.privet.ru/lr/0a2d21e28d48ec9b7bfe23b87b2b6eb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0883"/>
            <a:ext cx="4183135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3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mogency.com/postpic/2012/10/cute-baby-borders-and-frames_2668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фото экскурсия\IMG_1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48680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1459" y="2996952"/>
            <a:ext cx="6624736" cy="2880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Мы пригласили Смешариков поучаствовать в прое</a:t>
            </a:r>
            <a:r>
              <a:rPr lang="ru-RU" dirty="0" smtClean="0">
                <a:solidFill>
                  <a:schemeClr val="bg1"/>
                </a:solidFill>
              </a:rPr>
              <a:t>кте </a:t>
            </a:r>
            <a:r>
              <a:rPr lang="ru-RU" b="1" dirty="0" smtClean="0">
                <a:solidFill>
                  <a:srgbClr val="FFFF00"/>
                </a:solidFill>
              </a:rPr>
              <a:t>«Правильное и здоровое питание». 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Цель проекта: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 научить любимых героев мультфильма правильно питаться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Задачи: </a:t>
            </a:r>
          </a:p>
          <a:p>
            <a:pPr marL="285750" indent="-28575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Помочь </a:t>
            </a:r>
            <a:r>
              <a:rPr lang="ru-RU" b="1" dirty="0">
                <a:solidFill>
                  <a:schemeClr val="bg1"/>
                </a:solidFill>
              </a:rPr>
              <a:t>С</a:t>
            </a:r>
            <a:r>
              <a:rPr lang="ru-RU" b="1" dirty="0" smtClean="0">
                <a:solidFill>
                  <a:schemeClr val="bg1"/>
                </a:solidFill>
              </a:rPr>
              <a:t>мешарикам запомнить какую еду и как нужно есть</a:t>
            </a:r>
          </a:p>
          <a:p>
            <a:pPr marL="285750" indent="-28575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Показать Смешарикам пример, как мы всё съедаем, что дают в детском саду</a:t>
            </a:r>
          </a:p>
          <a:p>
            <a:pPr marL="285750" indent="-285750" algn="ctr">
              <a:buFontTx/>
              <a:buChar char="-"/>
            </a:pPr>
            <a:r>
              <a:rPr lang="ru-RU" b="1" dirty="0" smtClean="0">
                <a:solidFill>
                  <a:schemeClr val="bg1"/>
                </a:solidFill>
              </a:rPr>
              <a:t>Рассказать им о правилах здорового питания</a:t>
            </a:r>
          </a:p>
          <a:p>
            <a:pPr marL="285750" indent="-285750" algn="ctr">
              <a:buFontTx/>
              <a:buChar char="-"/>
            </a:pPr>
            <a:endParaRPr lang="ru-RU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t.depositphotos.com/1007989/2330/i/950/depositphotos_23304426-stock-photo-healthy-food-fra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92" y="6442"/>
            <a:ext cx="80648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1\Desktop\средняя\IMG_06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258" y="2924944"/>
            <a:ext cx="2688299" cy="2016224"/>
          </a:xfrm>
          <a:prstGeom prst="rect">
            <a:avLst/>
          </a:prstGeom>
          <a:noFill/>
          <a:ln w="7620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917994" y="282073"/>
            <a:ext cx="309634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Этапы проекта: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42608" y="1268760"/>
            <a:ext cx="4176464" cy="1490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Смешарики , Крош и Ёжик , сказали нам , что погостят у нас неделю. За это время мы рассказали им :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2734837" y="5085184"/>
            <a:ext cx="3947271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 режиме питания, что есть нужно в одно и тоже время  пять раз в день.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500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.depositphotos.com/1005091/2721/v/450/depositphotos_27214365-stock-illustration-vegetable-theme-fram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esktop\фото экскурсия\IMG_1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8640"/>
            <a:ext cx="355239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27684" y="2971801"/>
            <a:ext cx="568863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Рассказали о витаминах , которые есть в овощах и фруктах.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15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rodetstvo.ru/netcat_files/Image/collage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media.gettyimages.com/photos/kids-drinking-milk-picture-id509757543?b=1&amp;k=6&amp;m=509757543&amp;s=612x612&amp;w=0&amp;h=Kaym1miJUqZsz3fXOcN3TxjcpSa_3Rm4TJ-candRcec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642" y="980728"/>
            <a:ext cx="2700299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zoozel.ru/gallery/images/678757_produkciya-unimil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88582"/>
            <a:ext cx="3528392" cy="212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11960" y="2996952"/>
            <a:ext cx="424847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 пользе молочных продуктов.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9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decor.az/katalog-oboev.html?task=images.crossdomain&amp;image=https://static6.depositphotos.com/1001018/590/v/950/depositphotos_5906734-stock-illustration-food-framewor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1\Desktop\фото с телефона 2\20180518_1548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699792" y="4293096"/>
            <a:ext cx="3024336" cy="18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1\Desktop\фото с телефона 2\20180518_1546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309803" y="764592"/>
            <a:ext cx="3155119" cy="189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1\Desktop\фото с телефона 2\20180518_1546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99651" y="2069301"/>
            <a:ext cx="3642666" cy="218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2852936"/>
            <a:ext cx="4536504" cy="13475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Провели опыты с продуктами и выяснили , что вкусно не всегда полезно.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6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coconutbaycosmetics.com/shop/images/wieght%20loss%20goal%20p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фото экскурсия\IMG_09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7543" y="1475783"/>
            <a:ext cx="5112568" cy="38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81040" y="836712"/>
            <a:ext cx="2659312" cy="51125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Сделали аппликацию «Чудо – дерево»- распределяли продукты на полезные (на дереве) и неполезные (в корзине).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96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0-tub-ru.yandex.net/i?id=d746c7b366ee612b7df5e1edb226d2aa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E:\DCIM\128___05\IMG_10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851" y="3309581"/>
            <a:ext cx="3392676" cy="254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E:\DCIM\128___05\IMG_10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684690"/>
            <a:ext cx="2808312" cy="210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E:\DCIM\128___05\IMG_10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2818617" cy="211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92222"/>
            <a:ext cx="6912768" cy="1364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 ещё у нас был КВН « Здоровое питание- отличное настроение». У нас была команда девочек «Яблочки» и мальчиков «Морковки». На КВНе мы отгадывали загадки, варили суп и кашу, называли правила здорового питания, выбирали в магазине правильные продукты.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5879556"/>
            <a:ext cx="676875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Победила дружба! А потом нас угостили вкусными и полезными апельсинами.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412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383</Words>
  <Application>Microsoft Office PowerPoint</Application>
  <PresentationFormat>Экран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-</cp:lastModifiedBy>
  <cp:revision>17</cp:revision>
  <dcterms:created xsi:type="dcterms:W3CDTF">2018-05-20T15:09:15Z</dcterms:created>
  <dcterms:modified xsi:type="dcterms:W3CDTF">2018-06-19T22:07:23Z</dcterms:modified>
</cp:coreProperties>
</file>