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4" r:id="rId7"/>
    <p:sldId id="265" r:id="rId8"/>
    <p:sldId id="260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2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1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0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8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5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6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4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EBFB-F953-4C5A-B5FC-4684E46ADCC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F08E-10E6-4337-A033-E116D2486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s-info.ru/material/ramki/1/img/3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331640" y="476672"/>
            <a:ext cx="7200800" cy="53285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Пильнинский детский сад №3 «Буратино»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/>
              <a:t>Проект </a:t>
            </a:r>
          </a:p>
          <a:p>
            <a:pPr algn="ctr"/>
            <a:r>
              <a:rPr lang="ru-RU" sz="3200" b="1" dirty="0" smtClean="0"/>
              <a:t>«Правильное и здоровое питание»</a:t>
            </a:r>
          </a:p>
          <a:p>
            <a:pPr algn="ctr"/>
            <a:r>
              <a:rPr lang="ru-RU" b="1" dirty="0" smtClean="0"/>
              <a:t>(СТАРШАЯ ГРУППА)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Руководитель проекта:</a:t>
            </a:r>
          </a:p>
          <a:p>
            <a:pPr algn="ctr"/>
            <a:r>
              <a:rPr lang="ru-RU" dirty="0" smtClean="0"/>
              <a:t> воспитатель 1 категории</a:t>
            </a:r>
          </a:p>
          <a:p>
            <a:pPr algn="ctr"/>
            <a:r>
              <a:rPr lang="ru-RU" dirty="0" err="1" smtClean="0"/>
              <a:t>Чарыгина</a:t>
            </a:r>
            <a:r>
              <a:rPr lang="ru-RU" dirty="0" smtClean="0"/>
              <a:t> Е.А.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Рассказал проект  Юра </a:t>
            </a:r>
            <a:r>
              <a:rPr lang="ru-RU" b="1" dirty="0" err="1" smtClean="0">
                <a:solidFill>
                  <a:srgbClr val="FFFF00"/>
                </a:solidFill>
              </a:rPr>
              <a:t>Тарлыков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9231" y="6309320"/>
            <a:ext cx="134481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vancitymommyd.com/wp-content/uploads/2018/01/fruit-borders-2-fruit-border-vector-free-vector-4vector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zoozel.ru/gallery/images/180745_ramka-leto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9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\Desktop\фото с телефона 2\20180518_153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9651" y="1484785"/>
            <a:ext cx="6264696" cy="32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650" y="4869160"/>
            <a:ext cx="637271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решили рассказать Смешарикам  о своих любимых блюдах и попросили родителей оформить рецепты. А Елена Алексеевна сделала альбом «Семейные рецепты правильного питания» и мы подарили его Смешарикам.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ardonbet.ru/wp-content/uploads/2014/04/af77130463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195736" y="620688"/>
            <a:ext cx="4752528" cy="5616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Крош и Ёжик узнали очень много о правильном питании. Они обещали нам , что будут теперь правильно питаться и соблюдать режим питания.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7.depositphotos.com/1005925/732/v/950/depositphotos_7328907-stock-illustration-kid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27___04\IMG_0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3" y="130883"/>
            <a:ext cx="4213516" cy="31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501008"/>
            <a:ext cx="7272808" cy="2376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Актуальность 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Однажды к нам в старшую группу пришли в гости герои мультфильма «Смешарики» – Крош и Ёжик. Они жаловались ,что стали часто болеть. Мы их спросили: делают ли они зарядку, чистят зубы, закаляются, занимаются спортом? Смешарики ответили, что всё это они делают. Тогда мы спросили их , что они едят? И Смешарики ответили, что любят конфеты и печенье. Мы сказали Смешарикам, что нужно питаться правильно и тогда болеть они не будут.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3" name="Picture 5" descr="http://stat18.privet.ru/lr/0a2d21e28d48ec9b7bfe23b87b2b6e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883"/>
            <a:ext cx="41831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gency.com/postpic/2012/10/cute-baby-borders-and-frames_266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 экскурсия\IMG_1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1459" y="2996952"/>
            <a:ext cx="662473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Мы пригласили Смешариков поучаствовать в прое</a:t>
            </a:r>
            <a:r>
              <a:rPr lang="ru-RU" dirty="0" smtClean="0">
                <a:solidFill>
                  <a:schemeClr val="bg1"/>
                </a:solidFill>
              </a:rPr>
              <a:t>кте </a:t>
            </a:r>
            <a:r>
              <a:rPr lang="ru-RU" b="1" dirty="0" smtClean="0">
                <a:solidFill>
                  <a:srgbClr val="FFFF00"/>
                </a:solidFill>
              </a:rPr>
              <a:t>«Правильное и здоровое питание».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Цель проекта: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научить любимых героев мультфильма правильно питаться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Задачи: 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Помочь </a:t>
            </a:r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мешарикам запомнить какую еду и как нужно есть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Показать Смешарикам пример, как мы всё съедаем, что дают в детском саду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Рассказать им о правилах здорового питания</a:t>
            </a:r>
          </a:p>
          <a:p>
            <a:pPr marL="285750" indent="-285750" algn="ctr">
              <a:buFontTx/>
              <a:buChar char="-"/>
            </a:pP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.depositphotos.com/1007989/2330/i/950/depositphotos_23304426-stock-photo-healthy-food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2" y="6442"/>
            <a:ext cx="8064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средняя\IMG_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8" y="2924944"/>
            <a:ext cx="2688299" cy="201622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17994" y="282073"/>
            <a:ext cx="30963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Этапы проекта: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2608" y="1268760"/>
            <a:ext cx="417646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Смешарики , Крош и Ёжик , сказали нам , что погостят у нас неделю. За это время мы рассказали им :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734837" y="5085184"/>
            <a:ext cx="394727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 режиме питания, что есть нужно в одно и тоже время  пять раз в день.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.depositphotos.com/1005091/2721/v/450/depositphotos_27214365-stock-illustration-vegetable-theme-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ото экскурсия\IMG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7684" y="2971801"/>
            <a:ext cx="56886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Рассказали о витаминах , которые есть в овощах и фруктах.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odetstvo.ru/netcat_files/Image/collag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edia.gettyimages.com/photos/kids-drinking-milk-picture-id509757543?b=1&amp;k=6&amp;m=509757543&amp;s=612x612&amp;w=0&amp;h=Kaym1miJUqZsz3fXOcN3TxjcpSa_3Rm4TJ-candRce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42" y="980728"/>
            <a:ext cx="27002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zoozel.ru/gallery/images/678757_produkciya-unimi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88582"/>
            <a:ext cx="3528392" cy="212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2996952"/>
            <a:ext cx="42484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 пользе молочных продуктов.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cor.az/katalog-oboev.html?task=images.crossdomain&amp;image=https://static6.depositphotos.com/1001018/590/v/950/depositphotos_5906734-stock-illustration-food-fra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фото с телефона 2\20180518_154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9792" y="4293096"/>
            <a:ext cx="3024336" cy="18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esktop\фото с телефона 2\20180518_154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803" y="764592"/>
            <a:ext cx="3155119" cy="18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1\Desktop\фото с телефона 2\20180518_1546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9651" y="2069301"/>
            <a:ext cx="3642666" cy="21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852936"/>
            <a:ext cx="4536504" cy="1347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Провели опыты с продуктами и выяснили , что вкусно не всегда полезно.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conutbaycosmetics.com/shop/images/wieght%20loss%20goal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экскурсия\IMG_0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543" y="1475783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1040" y="836712"/>
            <a:ext cx="2659312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Сделали аппликацию «Чудо – дерево»- распределяли продукты на полезные (на дереве) и неполезные (в корзине).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9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d746c7b366ee612b7df5e1edb226d2a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DCIM\128___05\IMG_1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51" y="3309581"/>
            <a:ext cx="3392676" cy="25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DCIM\128___05\IMG_1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8469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DCIM\128___05\IMG_1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18617" cy="21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92222"/>
            <a:ext cx="6912768" cy="1364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ещё у нас был КВН « Здоровое питание- отличное настроение». У нас была команда девочек «Яблочки» и мальчиков «Морковки». На КВНе мы отгадывали загадки, варили суп и кашу, называли правила здорового питания, выбирали в магазине правильные продукты.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879556"/>
            <a:ext cx="67687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Победила дружба! А потом нас угостили вкусными и полезными апельсинами.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383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-</cp:lastModifiedBy>
  <cp:revision>17</cp:revision>
  <dcterms:created xsi:type="dcterms:W3CDTF">2018-05-20T15:09:15Z</dcterms:created>
  <dcterms:modified xsi:type="dcterms:W3CDTF">2018-06-19T22:07:23Z</dcterms:modified>
</cp:coreProperties>
</file>